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92" r:id="rId5"/>
    <p:sldId id="261" r:id="rId6"/>
    <p:sldId id="262" r:id="rId7"/>
    <p:sldId id="274" r:id="rId8"/>
    <p:sldId id="285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80" r:id="rId18"/>
    <p:sldId id="293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58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>
              <a:latin typeface="Corbel"/>
              <a:ea typeface="+mn-ea"/>
              <a:cs typeface="+mn-cs"/>
            </a:rPr>
            <a:t>Infância / Sua História</a:t>
          </a: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>
              <a:latin typeface="Corbel"/>
              <a:ea typeface="+mn-ea"/>
              <a:cs typeface="+mn-cs"/>
            </a:rPr>
            <a:t>Escola</a:t>
          </a: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>
              <a:latin typeface="Corbel"/>
              <a:ea typeface="+mn-ea"/>
              <a:cs typeface="+mn-cs"/>
            </a:rPr>
            <a:t>Quem eu sou hoje?</a:t>
          </a: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n-US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n-US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>
              <a:latin typeface="Corbel"/>
              <a:ea typeface="+mn-ea"/>
              <a:cs typeface="+mn-cs"/>
            </a:rPr>
            <a:t>Desejos</a:t>
          </a: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000" b="0" i="0" dirty="0">
              <a:latin typeface="Corbel"/>
              <a:ea typeface="+mn-ea"/>
              <a:cs typeface="+mn-cs"/>
            </a:rPr>
            <a:t>Plano de Futuro</a:t>
          </a: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en-US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BF4AF3-FAB8-444C-81AB-52C89640E279}" type="pres">
      <dgm:prSet presAssocID="{AA690160-D328-4B69-A035-90D3C82FA0A6}" presName="bkgdShp" presStyleLbl="alignAccFollowNode1" presStyleIdx="0" presStyleCn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pt-BR"/>
        </a:p>
      </dgm:t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pt-BR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pt-BR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pt-BR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48523388-25F9-4C08-B42F-5DA30E9E5329}" type="presOf" srcId="{AA690160-D328-4B69-A035-90D3C82FA0A6}" destId="{9E4DC8AD-1AC7-4E53-B32C-25202AFDB195}" srcOrd="0" destOrd="0" presId="urn:microsoft.com/office/officeart/2005/8/layout/pList2#1"/>
    <dgm:cxn modelId="{6EC2EFF0-BB16-4329-ADAC-39A5AF2177ED}" type="presOf" srcId="{5DD0A7D4-5781-4819-AF33-C5CE25A2D297}" destId="{E4B0666F-2CF1-4C21-A251-46E6EBFF7C1D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CE811622-020E-46E7-B0C0-AA4CF3BEF268}" type="presOf" srcId="{FD53903F-8A86-4D24-917A-36748269F973}" destId="{CAAEED2F-AC44-4514-84C2-160FDC42F579}" srcOrd="0" destOrd="0" presId="urn:microsoft.com/office/officeart/2005/8/layout/pList2#1"/>
    <dgm:cxn modelId="{211D501D-3C81-448E-B3CC-7EDDD4B87B61}" type="presOf" srcId="{5DF8D196-4D3D-4940-9F32-682169997D7A}" destId="{87B5BDBA-3C7A-41F1-8C33-F13937A84B36}" srcOrd="0" destOrd="0" presId="urn:microsoft.com/office/officeart/2005/8/layout/pList2#1"/>
    <dgm:cxn modelId="{C7FE13FA-FF60-4E0E-A3AC-38A0484EF15A}" type="presOf" srcId="{E3B236AA-E864-46E4-BC91-F2D73633FEA4}" destId="{A9D6457D-CBBF-4A28-8C38-C3F75EA43CF1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311C7E57-4620-44C7-A3D3-2497743E1272}" type="presOf" srcId="{A91F7A1B-DD1E-4B26-839C-2A5EF0A403AD}" destId="{3DB5F289-A8C3-40D5-8393-8636D9BFFD29}" srcOrd="0" destOrd="0" presId="urn:microsoft.com/office/officeart/2005/8/layout/pList2#1"/>
    <dgm:cxn modelId="{91DED8B0-FC6D-40FB-A32B-792AC761BBC7}" type="presOf" srcId="{90C1E242-23BD-452C-B222-DCFA2D4DAE3B}" destId="{CA6E58D0-F06D-4082-9183-0F2955E6C631}" srcOrd="0" destOrd="0" presId="urn:microsoft.com/office/officeart/2005/8/layout/pList2#1"/>
    <dgm:cxn modelId="{952B44CB-FECF-4C11-8350-6FFAD35719A0}" type="presOf" srcId="{C20F2834-7A4B-463C-ABDE-12FFE93933A3}" destId="{9B706799-997B-4F74-B652-58B58A51EA58}" srcOrd="0" destOrd="0" presId="urn:microsoft.com/office/officeart/2005/8/layout/pList2#1"/>
    <dgm:cxn modelId="{2B2A08BA-2FDE-4796-9AD8-00B5B56B1708}" type="presOf" srcId="{77AF15ED-F058-4A0B-B979-9880C6062DF0}" destId="{5284ED54-4761-44DA-8086-D5FD397A1C95}" srcOrd="0" destOrd="0" presId="urn:microsoft.com/office/officeart/2005/8/layout/pList2#1"/>
    <dgm:cxn modelId="{2DE7C120-DB45-4964-973E-ABE11FCCCE0F}" type="presOf" srcId="{476E4177-EF8D-419E-AB8A-93E66CC82482}" destId="{2572025E-E8B8-4F94-94D0-DC22D7F762FB}" srcOrd="0" destOrd="0" presId="urn:microsoft.com/office/officeart/2005/8/layout/pList2#1"/>
    <dgm:cxn modelId="{9CF40046-EF18-44F4-B9CC-09A3D2BBCA76}" type="presParOf" srcId="{9E4DC8AD-1AC7-4E53-B32C-25202AFDB195}" destId="{ACBF4AF3-FAB8-444C-81AB-52C89640E279}" srcOrd="0" destOrd="0" presId="urn:microsoft.com/office/officeart/2005/8/layout/pList2#1"/>
    <dgm:cxn modelId="{F0519761-76BD-4587-8954-2020AA4E00F4}" type="presParOf" srcId="{9E4DC8AD-1AC7-4E53-B32C-25202AFDB195}" destId="{78248EF9-FFBB-4EB0-94C4-16A1D0A1A170}" srcOrd="1" destOrd="0" presId="urn:microsoft.com/office/officeart/2005/8/layout/pList2#1"/>
    <dgm:cxn modelId="{65216BB6-613A-4E77-BC1C-B17644597A0D}" type="presParOf" srcId="{78248EF9-FFBB-4EB0-94C4-16A1D0A1A170}" destId="{CC8831C0-DF59-484B-83B2-A708366B3EB6}" srcOrd="0" destOrd="0" presId="urn:microsoft.com/office/officeart/2005/8/layout/pList2#1"/>
    <dgm:cxn modelId="{CADB6FC7-82A0-491A-9915-63188CA1856E}" type="presParOf" srcId="{CC8831C0-DF59-484B-83B2-A708366B3EB6}" destId="{2572025E-E8B8-4F94-94D0-DC22D7F762FB}" srcOrd="0" destOrd="0" presId="urn:microsoft.com/office/officeart/2005/8/layout/pList2#1"/>
    <dgm:cxn modelId="{AC7FC617-40DD-40E3-99BA-6523E3105AE1}" type="presParOf" srcId="{CC8831C0-DF59-484B-83B2-A708366B3EB6}" destId="{2E2B4276-DB06-4C66-80FF-919CDE10A5FE}" srcOrd="1" destOrd="0" presId="urn:microsoft.com/office/officeart/2005/8/layout/pList2#1"/>
    <dgm:cxn modelId="{2385A03C-16F8-437A-B097-3EBF6A83E472}" type="presParOf" srcId="{CC8831C0-DF59-484B-83B2-A708366B3EB6}" destId="{C43EB61A-2E04-409F-8F87-79F190ED3CE0}" srcOrd="2" destOrd="0" presId="urn:microsoft.com/office/officeart/2005/8/layout/pList2#1"/>
    <dgm:cxn modelId="{9448B5D8-FBB1-4DAA-A112-8FA2A905095F}" type="presParOf" srcId="{78248EF9-FFBB-4EB0-94C4-16A1D0A1A170}" destId="{3DB5F289-A8C3-40D5-8393-8636D9BFFD29}" srcOrd="1" destOrd="0" presId="urn:microsoft.com/office/officeart/2005/8/layout/pList2#1"/>
    <dgm:cxn modelId="{D7CA9F95-8C87-4166-BBBD-F100173225DD}" type="presParOf" srcId="{78248EF9-FFBB-4EB0-94C4-16A1D0A1A170}" destId="{0C509E44-86D3-42D8-94FF-9B9788BAB857}" srcOrd="2" destOrd="0" presId="urn:microsoft.com/office/officeart/2005/8/layout/pList2#1"/>
    <dgm:cxn modelId="{AB636B22-EFEA-4BBD-994F-C690ABF9AB9D}" type="presParOf" srcId="{0C509E44-86D3-42D8-94FF-9B9788BAB857}" destId="{E4B0666F-2CF1-4C21-A251-46E6EBFF7C1D}" srcOrd="0" destOrd="0" presId="urn:microsoft.com/office/officeart/2005/8/layout/pList2#1"/>
    <dgm:cxn modelId="{4AC82286-D509-42AC-BA0A-62D706955D88}" type="presParOf" srcId="{0C509E44-86D3-42D8-94FF-9B9788BAB857}" destId="{BBFA0B92-8C45-4EAA-A200-A78384D846A7}" srcOrd="1" destOrd="0" presId="urn:microsoft.com/office/officeart/2005/8/layout/pList2#1"/>
    <dgm:cxn modelId="{1FD1C9FB-8609-4D3C-98E2-C89E6544335F}" type="presParOf" srcId="{0C509E44-86D3-42D8-94FF-9B9788BAB857}" destId="{BF646D7A-C7D0-4489-A68F-61F32B7DB0C6}" srcOrd="2" destOrd="0" presId="urn:microsoft.com/office/officeart/2005/8/layout/pList2#1"/>
    <dgm:cxn modelId="{5D7A970E-2827-468B-855F-FE56254EC9D9}" type="presParOf" srcId="{78248EF9-FFBB-4EB0-94C4-16A1D0A1A170}" destId="{CAAEED2F-AC44-4514-84C2-160FDC42F579}" srcOrd="3" destOrd="0" presId="urn:microsoft.com/office/officeart/2005/8/layout/pList2#1"/>
    <dgm:cxn modelId="{38AF9E3D-8688-4810-B638-0C34F5C403E3}" type="presParOf" srcId="{78248EF9-FFBB-4EB0-94C4-16A1D0A1A170}" destId="{3617A269-0CD9-4948-9932-FA1AD12DE27E}" srcOrd="4" destOrd="0" presId="urn:microsoft.com/office/officeart/2005/8/layout/pList2#1"/>
    <dgm:cxn modelId="{6A5BB5B2-3E9F-4E76-983F-E4CCEBE0C2B9}" type="presParOf" srcId="{3617A269-0CD9-4948-9932-FA1AD12DE27E}" destId="{5284ED54-4761-44DA-8086-D5FD397A1C95}" srcOrd="0" destOrd="0" presId="urn:microsoft.com/office/officeart/2005/8/layout/pList2#1"/>
    <dgm:cxn modelId="{09572AED-F703-4C36-90F7-3A8C6619F792}" type="presParOf" srcId="{3617A269-0CD9-4948-9932-FA1AD12DE27E}" destId="{9666B65F-B8AB-44AD-8F33-AF566667E781}" srcOrd="1" destOrd="0" presId="urn:microsoft.com/office/officeart/2005/8/layout/pList2#1"/>
    <dgm:cxn modelId="{6393DC9C-1AFF-48EE-B712-6004E2A257EB}" type="presParOf" srcId="{3617A269-0CD9-4948-9932-FA1AD12DE27E}" destId="{41BC1ABA-1F87-4B1E-94EC-41724CD12655}" srcOrd="2" destOrd="0" presId="urn:microsoft.com/office/officeart/2005/8/layout/pList2#1"/>
    <dgm:cxn modelId="{4DFEBC61-A1CE-4CDC-8F91-F74AFAAD9394}" type="presParOf" srcId="{78248EF9-FFBB-4EB0-94C4-16A1D0A1A170}" destId="{A9D6457D-CBBF-4A28-8C38-C3F75EA43CF1}" srcOrd="5" destOrd="0" presId="urn:microsoft.com/office/officeart/2005/8/layout/pList2#1"/>
    <dgm:cxn modelId="{DF88554F-7DAB-4BD7-B4DE-02A55F30E9C6}" type="presParOf" srcId="{78248EF9-FFBB-4EB0-94C4-16A1D0A1A170}" destId="{CDFA4098-C274-4C84-9513-F0698696D98A}" srcOrd="6" destOrd="0" presId="urn:microsoft.com/office/officeart/2005/8/layout/pList2#1"/>
    <dgm:cxn modelId="{1001BEDD-33E3-4EA0-9C2D-9D790BACBCD1}" type="presParOf" srcId="{CDFA4098-C274-4C84-9513-F0698696D98A}" destId="{87B5BDBA-3C7A-41F1-8C33-F13937A84B36}" srcOrd="0" destOrd="0" presId="urn:microsoft.com/office/officeart/2005/8/layout/pList2#1"/>
    <dgm:cxn modelId="{A8F95DA1-7C75-4943-A379-886C520D023A}" type="presParOf" srcId="{CDFA4098-C274-4C84-9513-F0698696D98A}" destId="{928528D1-DD5F-4687-9BFE-878C43D23D5D}" srcOrd="1" destOrd="0" presId="urn:microsoft.com/office/officeart/2005/8/layout/pList2#1"/>
    <dgm:cxn modelId="{918AE19D-CB15-417F-A074-8878C1BA11E3}" type="presParOf" srcId="{CDFA4098-C274-4C84-9513-F0698696D98A}" destId="{D88C7409-AB93-4FE3-A61D-F51EE8A4B008}" srcOrd="2" destOrd="0" presId="urn:microsoft.com/office/officeart/2005/8/layout/pList2#1"/>
    <dgm:cxn modelId="{CF722D0D-AA42-4363-A3BC-9CA1EF56BE2B}" type="presParOf" srcId="{78248EF9-FFBB-4EB0-94C4-16A1D0A1A170}" destId="{CA6E58D0-F06D-4082-9183-0F2955E6C631}" srcOrd="7" destOrd="0" presId="urn:microsoft.com/office/officeart/2005/8/layout/pList2#1"/>
    <dgm:cxn modelId="{3E85BDA5-09CC-4061-9118-C985135EBF27}" type="presParOf" srcId="{78248EF9-FFBB-4EB0-94C4-16A1D0A1A170}" destId="{8AC8F713-1879-4B70-BB31-C5C195E24471}" srcOrd="8" destOrd="0" presId="urn:microsoft.com/office/officeart/2005/8/layout/pList2#1"/>
    <dgm:cxn modelId="{B75AEC79-9510-473E-AE2E-63265027CA44}" type="presParOf" srcId="{8AC8F713-1879-4B70-BB31-C5C195E24471}" destId="{9B706799-997B-4F74-B652-58B58A51EA58}" srcOrd="0" destOrd="0" presId="urn:microsoft.com/office/officeart/2005/8/layout/pList2#1"/>
    <dgm:cxn modelId="{6C80035A-C669-429D-B106-2EA40C0B6E65}" type="presParOf" srcId="{8AC8F713-1879-4B70-BB31-C5C195E24471}" destId="{AF8C36F4-A127-4733-8CAC-70994BB842F2}" srcOrd="1" destOrd="0" presId="urn:microsoft.com/office/officeart/2005/8/layout/pList2#1"/>
    <dgm:cxn modelId="{7411FBCB-A70B-458C-8874-1E080550013D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 smtClean="0">
              <a:latin typeface="Corbel"/>
              <a:ea typeface="+mn-ea"/>
              <a:cs typeface="+mn-cs"/>
            </a:rPr>
            <a:t>Quem sou eu?</a:t>
          </a:r>
          <a:endParaRPr lang="pt-BR" sz="2200" b="0" i="0" dirty="0">
            <a:latin typeface="Corbel"/>
            <a:ea typeface="+mn-ea"/>
            <a:cs typeface="+mn-cs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>
        <a:noFill/>
      </dgm:spPr>
      <dgm:t>
        <a:bodyPr lIns="73152" tIns="274320" rIns="73152"/>
        <a:lstStyle/>
        <a:p>
          <a:pPr algn="l" defTabSz="914400">
            <a:buNone/>
          </a:pPr>
          <a:endParaRPr lang="pt-BR" sz="1800" b="0" i="0" dirty="0">
            <a:solidFill>
              <a:schemeClr val="tx1"/>
            </a:solidFill>
            <a:latin typeface="Corbel"/>
            <a:ea typeface="+mn-ea"/>
            <a:cs typeface="+mn-cs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77AF15ED-F058-4A0B-B979-9880C6062DF0}">
      <dgm:prSet phldrT="[Text]" custT="1"/>
      <dgm:spPr>
        <a:noFill/>
      </dgm:spPr>
      <dgm:t>
        <a:bodyPr lIns="73152" tIns="274320" rIns="73152"/>
        <a:lstStyle/>
        <a:p>
          <a:pPr algn="l" defTabSz="914400">
            <a:buNone/>
          </a:pPr>
          <a:r>
            <a:rPr lang="pt-BR" sz="22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História da família</a:t>
          </a:r>
        </a:p>
        <a:p>
          <a:pPr algn="l" defTabSz="914400">
            <a:buNone/>
          </a:pPr>
          <a:r>
            <a:rPr lang="pt-BR" sz="22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 infância</a:t>
          </a:r>
        </a:p>
        <a:p>
          <a:pPr algn="l" defTabSz="914400">
            <a:buNone/>
          </a:pPr>
          <a:r>
            <a:rPr lang="pt-BR" sz="22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Momentos políticos importantes</a:t>
          </a:r>
        </a:p>
        <a:p>
          <a:pPr algn="l" defTabSz="914400">
            <a:buNone/>
          </a:pPr>
          <a:endParaRPr lang="pt-BR" sz="2200" b="0" i="0" dirty="0">
            <a:solidFill>
              <a:schemeClr val="tx1"/>
            </a:solidFill>
            <a:latin typeface="Corbel"/>
            <a:ea typeface="+mn-ea"/>
            <a:cs typeface="+mn-cs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n-US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BF4AF3-FAB8-444C-81AB-52C89640E279}" type="pres">
      <dgm:prSet presAssocID="{AA690160-D328-4B69-A035-90D3C82FA0A6}" presName="bkgdShp" presStyleLbl="alignAccFollowNode1" presStyleIdx="0" presStyleCnt="1" custLinFactNeighborX="-17853" custLinFactNeighborY="-6193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pt-BR"/>
        </a:p>
      </dgm:t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3" custScaleX="17072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2B4276-DB06-4C66-80FF-919CDE10A5FE}" type="pres">
      <dgm:prSet presAssocID="{476E4177-EF8D-419E-AB8A-93E66CC82482}" presName="invisiNode" presStyleLbl="node1" presStyleIdx="0" presStyleCnt="3"/>
      <dgm:spPr/>
    </dgm:pt>
    <dgm:pt modelId="{C43EB61A-2E04-409F-8F87-79F190ED3CE0}" type="pres">
      <dgm:prSet presAssocID="{476E4177-EF8D-419E-AB8A-93E66CC82482}" presName="imagNode" presStyleLbl="fgImgPlace1" presStyleIdx="0" presStyleCnt="3" custScaleX="2010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3" custScaleX="1488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FA0B92-8C45-4EAA-A200-A78384D846A7}" type="pres">
      <dgm:prSet presAssocID="{5DD0A7D4-5781-4819-AF33-C5CE25A2D297}" presName="invisiNode" presStyleLbl="node1" presStyleIdx="1" presStyleCnt="3"/>
      <dgm:spPr/>
    </dgm:pt>
    <dgm:pt modelId="{BF646D7A-C7D0-4489-A68F-61F32B7DB0C6}" type="pres">
      <dgm:prSet presAssocID="{5DD0A7D4-5781-4819-AF33-C5CE25A2D297}" presName="imagNode" presStyleLbl="fgImgPlace1" presStyleIdx="1" presStyleCnt="3"/>
      <dgm:spPr>
        <a:noFill/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pt-BR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3" custScaleX="7214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66B65F-B8AB-44AD-8F33-AF566667E781}" type="pres">
      <dgm:prSet presAssocID="{77AF15ED-F058-4A0B-B979-9880C6062DF0}" presName="invisiNode" presStyleLbl="node1" presStyleIdx="2" presStyleCnt="3"/>
      <dgm:spPr/>
    </dgm:pt>
    <dgm:pt modelId="{41BC1ABA-1F87-4B1E-94EC-41724CD12655}" type="pres">
      <dgm:prSet presAssocID="{77AF15ED-F058-4A0B-B979-9880C6062DF0}" presName="imagNode" presStyleLbl="fgImgPlace1" presStyleIdx="2" presStyleCnt="3"/>
      <dgm:spPr>
        <a:noFill/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9F3E2657-8B38-4628-A9BF-BE9CEDAF524B}" type="presOf" srcId="{A91F7A1B-DD1E-4B26-839C-2A5EF0A403AD}" destId="{3DB5F289-A8C3-40D5-8393-8636D9BFFD29}" srcOrd="0" destOrd="0" presId="urn:microsoft.com/office/officeart/2005/8/layout/pList2#1"/>
    <dgm:cxn modelId="{44DC2086-785B-49CF-BD35-22EA034ED0C7}" type="presOf" srcId="{476E4177-EF8D-419E-AB8A-93E66CC82482}" destId="{2572025E-E8B8-4F94-94D0-DC22D7F762FB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7EB18D89-9AB6-423A-B67F-EC0B09DBFA14}" type="presOf" srcId="{77AF15ED-F058-4A0B-B979-9880C6062DF0}" destId="{5284ED54-4761-44DA-8086-D5FD397A1C95}" srcOrd="0" destOrd="0" presId="urn:microsoft.com/office/officeart/2005/8/layout/pList2#1"/>
    <dgm:cxn modelId="{5AD69FAC-B7B4-4008-9DDB-5A81B921CAB5}" type="presOf" srcId="{5DD0A7D4-5781-4819-AF33-C5CE25A2D297}" destId="{E4B0666F-2CF1-4C21-A251-46E6EBFF7C1D}" srcOrd="0" destOrd="0" presId="urn:microsoft.com/office/officeart/2005/8/layout/pList2#1"/>
    <dgm:cxn modelId="{086DE2C9-F811-4413-B810-9D46B7439980}" type="presOf" srcId="{FD53903F-8A86-4D24-917A-36748269F973}" destId="{CAAEED2F-AC44-4514-84C2-160FDC42F579}" srcOrd="0" destOrd="0" presId="urn:microsoft.com/office/officeart/2005/8/layout/pList2#1"/>
    <dgm:cxn modelId="{984F9145-2549-4200-BF59-55DBCA015714}" type="presOf" srcId="{AA690160-D328-4B69-A035-90D3C82FA0A6}" destId="{9E4DC8AD-1AC7-4E53-B32C-25202AFDB195}" srcOrd="0" destOrd="0" presId="urn:microsoft.com/office/officeart/2005/8/layout/pList2#1"/>
    <dgm:cxn modelId="{70891F9E-C4F9-443E-B8C2-742BE2798F99}" type="presParOf" srcId="{9E4DC8AD-1AC7-4E53-B32C-25202AFDB195}" destId="{ACBF4AF3-FAB8-444C-81AB-52C89640E279}" srcOrd="0" destOrd="0" presId="urn:microsoft.com/office/officeart/2005/8/layout/pList2#1"/>
    <dgm:cxn modelId="{4BD86B70-0E22-4C95-8305-4AC271D4ADB7}" type="presParOf" srcId="{9E4DC8AD-1AC7-4E53-B32C-25202AFDB195}" destId="{78248EF9-FFBB-4EB0-94C4-16A1D0A1A170}" srcOrd="1" destOrd="0" presId="urn:microsoft.com/office/officeart/2005/8/layout/pList2#1"/>
    <dgm:cxn modelId="{78C9FE5E-7056-4B4C-9837-F0C7F35C88B7}" type="presParOf" srcId="{78248EF9-FFBB-4EB0-94C4-16A1D0A1A170}" destId="{CC8831C0-DF59-484B-83B2-A708366B3EB6}" srcOrd="0" destOrd="0" presId="urn:microsoft.com/office/officeart/2005/8/layout/pList2#1"/>
    <dgm:cxn modelId="{1842158D-6C01-4F20-B882-558E37C99ADE}" type="presParOf" srcId="{CC8831C0-DF59-484B-83B2-A708366B3EB6}" destId="{2572025E-E8B8-4F94-94D0-DC22D7F762FB}" srcOrd="0" destOrd="0" presId="urn:microsoft.com/office/officeart/2005/8/layout/pList2#1"/>
    <dgm:cxn modelId="{B7420543-5756-4459-ACD2-ADD9D5BBE243}" type="presParOf" srcId="{CC8831C0-DF59-484B-83B2-A708366B3EB6}" destId="{2E2B4276-DB06-4C66-80FF-919CDE10A5FE}" srcOrd="1" destOrd="0" presId="urn:microsoft.com/office/officeart/2005/8/layout/pList2#1"/>
    <dgm:cxn modelId="{D9665BEA-D30E-41E6-A7A0-E76B98408870}" type="presParOf" srcId="{CC8831C0-DF59-484B-83B2-A708366B3EB6}" destId="{C43EB61A-2E04-409F-8F87-79F190ED3CE0}" srcOrd="2" destOrd="0" presId="urn:microsoft.com/office/officeart/2005/8/layout/pList2#1"/>
    <dgm:cxn modelId="{D8AD164B-6C0B-4217-823F-368C4E4121E9}" type="presParOf" srcId="{78248EF9-FFBB-4EB0-94C4-16A1D0A1A170}" destId="{3DB5F289-A8C3-40D5-8393-8636D9BFFD29}" srcOrd="1" destOrd="0" presId="urn:microsoft.com/office/officeart/2005/8/layout/pList2#1"/>
    <dgm:cxn modelId="{182E04D7-88F8-4F6A-9991-AF3CE45A7ABE}" type="presParOf" srcId="{78248EF9-FFBB-4EB0-94C4-16A1D0A1A170}" destId="{0C509E44-86D3-42D8-94FF-9B9788BAB857}" srcOrd="2" destOrd="0" presId="urn:microsoft.com/office/officeart/2005/8/layout/pList2#1"/>
    <dgm:cxn modelId="{BDEF938D-C1E2-432B-BB1E-9355D48C6B6C}" type="presParOf" srcId="{0C509E44-86D3-42D8-94FF-9B9788BAB857}" destId="{E4B0666F-2CF1-4C21-A251-46E6EBFF7C1D}" srcOrd="0" destOrd="0" presId="urn:microsoft.com/office/officeart/2005/8/layout/pList2#1"/>
    <dgm:cxn modelId="{4523F804-CF48-4070-834F-348E5B99B144}" type="presParOf" srcId="{0C509E44-86D3-42D8-94FF-9B9788BAB857}" destId="{BBFA0B92-8C45-4EAA-A200-A78384D846A7}" srcOrd="1" destOrd="0" presId="urn:microsoft.com/office/officeart/2005/8/layout/pList2#1"/>
    <dgm:cxn modelId="{85AB5C9D-B875-46DF-9219-0C3A95A9AD1D}" type="presParOf" srcId="{0C509E44-86D3-42D8-94FF-9B9788BAB857}" destId="{BF646D7A-C7D0-4489-A68F-61F32B7DB0C6}" srcOrd="2" destOrd="0" presId="urn:microsoft.com/office/officeart/2005/8/layout/pList2#1"/>
    <dgm:cxn modelId="{FB945E37-D497-4E18-A783-102F5154FC13}" type="presParOf" srcId="{78248EF9-FFBB-4EB0-94C4-16A1D0A1A170}" destId="{CAAEED2F-AC44-4514-84C2-160FDC42F579}" srcOrd="3" destOrd="0" presId="urn:microsoft.com/office/officeart/2005/8/layout/pList2#1"/>
    <dgm:cxn modelId="{9E703F08-E797-4F28-A9D1-0F9CA2545D6F}" type="presParOf" srcId="{78248EF9-FFBB-4EB0-94C4-16A1D0A1A170}" destId="{3617A269-0CD9-4948-9932-FA1AD12DE27E}" srcOrd="4" destOrd="0" presId="urn:microsoft.com/office/officeart/2005/8/layout/pList2#1"/>
    <dgm:cxn modelId="{4D1E2D06-8AB8-4737-A6C3-A2B38D2FEB8A}" type="presParOf" srcId="{3617A269-0CD9-4948-9932-FA1AD12DE27E}" destId="{5284ED54-4761-44DA-8086-D5FD397A1C95}" srcOrd="0" destOrd="0" presId="urn:microsoft.com/office/officeart/2005/8/layout/pList2#1"/>
    <dgm:cxn modelId="{86417C6F-3F7D-4CF8-8589-496947CBE123}" type="presParOf" srcId="{3617A269-0CD9-4948-9932-FA1AD12DE27E}" destId="{9666B65F-B8AB-44AD-8F33-AF566667E781}" srcOrd="1" destOrd="0" presId="urn:microsoft.com/office/officeart/2005/8/layout/pList2#1"/>
    <dgm:cxn modelId="{3C104F79-DE2F-414F-A24D-01B2D8BC24C0}" type="presParOf" srcId="{3617A269-0CD9-4948-9932-FA1AD12DE27E}" destId="{41BC1ABA-1F87-4B1E-94EC-41724CD1265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 smtClean="0">
              <a:latin typeface="Corbel"/>
              <a:ea typeface="+mn-ea"/>
              <a:cs typeface="+mn-cs"/>
            </a:rPr>
            <a:t>Quem sou eu?</a:t>
          </a:r>
          <a:endParaRPr lang="pt-BR" sz="2200" b="0" i="0" dirty="0">
            <a:latin typeface="Corbel"/>
            <a:ea typeface="+mn-ea"/>
            <a:cs typeface="+mn-cs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>
        <a:noFill/>
      </dgm:spPr>
      <dgm:t>
        <a:bodyPr lIns="73152" tIns="274320" rIns="73152"/>
        <a:lstStyle/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Quem sou eu?</a:t>
          </a:r>
        </a:p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habilidades, minhas competências</a:t>
          </a:r>
        </a:p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Meus gostos...</a:t>
          </a:r>
          <a:endParaRPr lang="pt-BR" sz="1800" b="0" i="0" dirty="0">
            <a:solidFill>
              <a:schemeClr val="tx1"/>
            </a:solidFill>
            <a:latin typeface="Corbel"/>
            <a:ea typeface="+mn-ea"/>
            <a:cs typeface="+mn-cs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BF4AF3-FAB8-444C-81AB-52C89640E279}" type="pres">
      <dgm:prSet presAssocID="{AA690160-D328-4B69-A035-90D3C82FA0A6}" presName="bkgdShp" presStyleLbl="alignAccFollowNode1" presStyleIdx="0" presStyleCnt="1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2" custScaleX="699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2B4276-DB06-4C66-80FF-919CDE10A5FE}" type="pres">
      <dgm:prSet presAssocID="{476E4177-EF8D-419E-AB8A-93E66CC82482}" presName="invisiNode" presStyleLbl="node1" presStyleIdx="0" presStyleCnt="2"/>
      <dgm:spPr/>
    </dgm:pt>
    <dgm:pt modelId="{C43EB61A-2E04-409F-8F87-79F190ED3CE0}" type="pres">
      <dgm:prSet presAssocID="{476E4177-EF8D-419E-AB8A-93E66CC82482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2" custScaleX="1488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FA0B92-8C45-4EAA-A200-A78384D846A7}" type="pres">
      <dgm:prSet presAssocID="{5DD0A7D4-5781-4819-AF33-C5CE25A2D297}" presName="invisiNode" presStyleLbl="node1" presStyleIdx="1" presStyleCnt="2"/>
      <dgm:spPr/>
    </dgm:pt>
    <dgm:pt modelId="{BF646D7A-C7D0-4489-A68F-61F32B7DB0C6}" type="pres">
      <dgm:prSet presAssocID="{5DD0A7D4-5781-4819-AF33-C5CE25A2D297}" presName="imagNode" presStyleLbl="fgImgPlace1" presStyleIdx="1" presStyleCnt="2"/>
      <dgm:spPr>
        <a:noFill/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264FCF85-878A-480C-A6A1-756E873B038A}" type="presOf" srcId="{5DD0A7D4-5781-4819-AF33-C5CE25A2D297}" destId="{E4B0666F-2CF1-4C21-A251-46E6EBFF7C1D}" srcOrd="0" destOrd="0" presId="urn:microsoft.com/office/officeart/2005/8/layout/pList2#1"/>
    <dgm:cxn modelId="{B97169C9-7EBF-44D2-B37D-AEC17D5EF9AA}" type="presOf" srcId="{476E4177-EF8D-419E-AB8A-93E66CC82482}" destId="{2572025E-E8B8-4F94-94D0-DC22D7F762FB}" srcOrd="0" destOrd="0" presId="urn:microsoft.com/office/officeart/2005/8/layout/pList2#1"/>
    <dgm:cxn modelId="{39928BBD-3608-4676-B0B6-18490C9745A1}" type="presOf" srcId="{AA690160-D328-4B69-A035-90D3C82FA0A6}" destId="{9E4DC8AD-1AC7-4E53-B32C-25202AFDB195}" srcOrd="0" destOrd="0" presId="urn:microsoft.com/office/officeart/2005/8/layout/pList2#1"/>
    <dgm:cxn modelId="{E3BA3DF6-A84F-4DB2-8B56-3A250165930C}" type="presOf" srcId="{A91F7A1B-DD1E-4B26-839C-2A5EF0A403AD}" destId="{3DB5F289-A8C3-40D5-8393-8636D9BFFD29}" srcOrd="0" destOrd="0" presId="urn:microsoft.com/office/officeart/2005/8/layout/pList2#1"/>
    <dgm:cxn modelId="{1E6E4CB5-C7E8-41C3-BE4F-744364D8384F}" type="presParOf" srcId="{9E4DC8AD-1AC7-4E53-B32C-25202AFDB195}" destId="{ACBF4AF3-FAB8-444C-81AB-52C89640E279}" srcOrd="0" destOrd="0" presId="urn:microsoft.com/office/officeart/2005/8/layout/pList2#1"/>
    <dgm:cxn modelId="{028A47D5-769F-4DF4-ADE9-C71227D3EB9E}" type="presParOf" srcId="{9E4DC8AD-1AC7-4E53-B32C-25202AFDB195}" destId="{78248EF9-FFBB-4EB0-94C4-16A1D0A1A170}" srcOrd="1" destOrd="0" presId="urn:microsoft.com/office/officeart/2005/8/layout/pList2#1"/>
    <dgm:cxn modelId="{BF5AFCF5-CB0E-4DD2-AD51-C041AB3028B7}" type="presParOf" srcId="{78248EF9-FFBB-4EB0-94C4-16A1D0A1A170}" destId="{CC8831C0-DF59-484B-83B2-A708366B3EB6}" srcOrd="0" destOrd="0" presId="urn:microsoft.com/office/officeart/2005/8/layout/pList2#1"/>
    <dgm:cxn modelId="{9EBE54D6-047D-472B-AA8A-458C9BF04544}" type="presParOf" srcId="{CC8831C0-DF59-484B-83B2-A708366B3EB6}" destId="{2572025E-E8B8-4F94-94D0-DC22D7F762FB}" srcOrd="0" destOrd="0" presId="urn:microsoft.com/office/officeart/2005/8/layout/pList2#1"/>
    <dgm:cxn modelId="{B0F85C00-69CD-441B-AB07-E165BAB2CED7}" type="presParOf" srcId="{CC8831C0-DF59-484B-83B2-A708366B3EB6}" destId="{2E2B4276-DB06-4C66-80FF-919CDE10A5FE}" srcOrd="1" destOrd="0" presId="urn:microsoft.com/office/officeart/2005/8/layout/pList2#1"/>
    <dgm:cxn modelId="{E38C8A3F-11CF-4F35-B4BE-3B1285356403}" type="presParOf" srcId="{CC8831C0-DF59-484B-83B2-A708366B3EB6}" destId="{C43EB61A-2E04-409F-8F87-79F190ED3CE0}" srcOrd="2" destOrd="0" presId="urn:microsoft.com/office/officeart/2005/8/layout/pList2#1"/>
    <dgm:cxn modelId="{5D569591-1224-4F9A-90C4-DC3429A22526}" type="presParOf" srcId="{78248EF9-FFBB-4EB0-94C4-16A1D0A1A170}" destId="{3DB5F289-A8C3-40D5-8393-8636D9BFFD29}" srcOrd="1" destOrd="0" presId="urn:microsoft.com/office/officeart/2005/8/layout/pList2#1"/>
    <dgm:cxn modelId="{AD78F447-1D0C-4585-A557-389032BAEDF6}" type="presParOf" srcId="{78248EF9-FFBB-4EB0-94C4-16A1D0A1A170}" destId="{0C509E44-86D3-42D8-94FF-9B9788BAB857}" srcOrd="2" destOrd="0" presId="urn:microsoft.com/office/officeart/2005/8/layout/pList2#1"/>
    <dgm:cxn modelId="{57B5B0B3-F803-4E6B-A742-96404D2CD6DB}" type="presParOf" srcId="{0C509E44-86D3-42D8-94FF-9B9788BAB857}" destId="{E4B0666F-2CF1-4C21-A251-46E6EBFF7C1D}" srcOrd="0" destOrd="0" presId="urn:microsoft.com/office/officeart/2005/8/layout/pList2#1"/>
    <dgm:cxn modelId="{82BEF31A-15E4-465D-BB5A-E76DD81433BE}" type="presParOf" srcId="{0C509E44-86D3-42D8-94FF-9B9788BAB857}" destId="{BBFA0B92-8C45-4EAA-A200-A78384D846A7}" srcOrd="1" destOrd="0" presId="urn:microsoft.com/office/officeart/2005/8/layout/pList2#1"/>
    <dgm:cxn modelId="{B5FB6C55-D76E-4A45-AAE2-5322C8E6F7FC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 smtClean="0">
              <a:latin typeface="Corbel"/>
              <a:ea typeface="+mn-ea"/>
              <a:cs typeface="+mn-cs"/>
            </a:rPr>
            <a:t>Meus objetivos e metas</a:t>
          </a:r>
          <a:endParaRPr lang="pt-BR" sz="2200" b="0" i="0" dirty="0">
            <a:latin typeface="Corbel"/>
            <a:ea typeface="+mn-ea"/>
            <a:cs typeface="+mn-cs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>
        <a:noFill/>
      </dgm:spPr>
      <dgm:t>
        <a:bodyPr lIns="73152" tIns="274320" rIns="73152"/>
        <a:lstStyle/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Meus sonhos?</a:t>
          </a:r>
        </a:p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metas </a:t>
          </a:r>
          <a:r>
            <a:rPr lang="pt-BR" sz="1800" b="0" i="0" smtClean="0">
              <a:solidFill>
                <a:schemeClr val="tx1"/>
              </a:solidFill>
              <a:latin typeface="Corbel"/>
              <a:ea typeface="+mn-ea"/>
              <a:cs typeface="+mn-cs"/>
            </a:rPr>
            <a:t>a curto </a:t>
          </a: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e médio prazo</a:t>
          </a:r>
        </a:p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finanças pessoais</a:t>
          </a:r>
          <a:endParaRPr lang="pt-BR" sz="1800" b="0" i="0" dirty="0">
            <a:solidFill>
              <a:schemeClr val="tx1"/>
            </a:solidFill>
            <a:latin typeface="Corbel"/>
            <a:ea typeface="+mn-ea"/>
            <a:cs typeface="+mn-cs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BF4AF3-FAB8-444C-81AB-52C89640E279}" type="pres">
      <dgm:prSet presAssocID="{AA690160-D328-4B69-A035-90D3C82FA0A6}" presName="bkgdShp" presStyleLbl="alignAccFollowNode1" presStyleIdx="0" presStyleCnt="1" custLinFactNeighborX="-25093" custLinFactNeighborY="-37225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2" custScaleX="699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2B4276-DB06-4C66-80FF-919CDE10A5FE}" type="pres">
      <dgm:prSet presAssocID="{476E4177-EF8D-419E-AB8A-93E66CC82482}" presName="invisiNode" presStyleLbl="node1" presStyleIdx="0" presStyleCnt="2"/>
      <dgm:spPr/>
    </dgm:pt>
    <dgm:pt modelId="{C43EB61A-2E04-409F-8F87-79F190ED3CE0}" type="pres">
      <dgm:prSet presAssocID="{476E4177-EF8D-419E-AB8A-93E66CC82482}" presName="imagNode" presStyleLbl="fgImgPlace1" presStyleIdx="0" presStyleCnt="2" custLinFactNeighborX="-722" custLinFactNeighborY="-300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2" custScaleX="1488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FA0B92-8C45-4EAA-A200-A78384D846A7}" type="pres">
      <dgm:prSet presAssocID="{5DD0A7D4-5781-4819-AF33-C5CE25A2D297}" presName="invisiNode" presStyleLbl="node1" presStyleIdx="1" presStyleCnt="2"/>
      <dgm:spPr/>
    </dgm:pt>
    <dgm:pt modelId="{BF646D7A-C7D0-4489-A68F-61F32B7DB0C6}" type="pres">
      <dgm:prSet presAssocID="{5DD0A7D4-5781-4819-AF33-C5CE25A2D297}" presName="imagNode" presStyleLbl="fgImgPlace1" presStyleIdx="1" presStyleCnt="2"/>
      <dgm:spPr>
        <a:noFill/>
      </dgm:spPr>
    </dgm:pt>
  </dgm:ptLst>
  <dgm:cxnLst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BC9F3AF6-362D-4A42-B1C3-737AFAB856BA}" type="presOf" srcId="{476E4177-EF8D-419E-AB8A-93E66CC82482}" destId="{2572025E-E8B8-4F94-94D0-DC22D7F762FB}" srcOrd="0" destOrd="0" presId="urn:microsoft.com/office/officeart/2005/8/layout/pList2#1"/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E0D5D12C-6841-460C-AD3B-E00F471BC70B}" type="presOf" srcId="{A91F7A1B-DD1E-4B26-839C-2A5EF0A403AD}" destId="{3DB5F289-A8C3-40D5-8393-8636D9BFFD29}" srcOrd="0" destOrd="0" presId="urn:microsoft.com/office/officeart/2005/8/layout/pList2#1"/>
    <dgm:cxn modelId="{0DAFBEC0-4133-4AFC-95B3-66F3091D4818}" type="presOf" srcId="{5DD0A7D4-5781-4819-AF33-C5CE25A2D297}" destId="{E4B0666F-2CF1-4C21-A251-46E6EBFF7C1D}" srcOrd="0" destOrd="0" presId="urn:microsoft.com/office/officeart/2005/8/layout/pList2#1"/>
    <dgm:cxn modelId="{B155E729-9810-42F8-99BC-A12A639F09BC}" type="presOf" srcId="{AA690160-D328-4B69-A035-90D3C82FA0A6}" destId="{9E4DC8AD-1AC7-4E53-B32C-25202AFDB195}" srcOrd="0" destOrd="0" presId="urn:microsoft.com/office/officeart/2005/8/layout/pList2#1"/>
    <dgm:cxn modelId="{C629E697-9CE9-455D-9F2B-8FF9EB73332E}" type="presParOf" srcId="{9E4DC8AD-1AC7-4E53-B32C-25202AFDB195}" destId="{ACBF4AF3-FAB8-444C-81AB-52C89640E279}" srcOrd="0" destOrd="0" presId="urn:microsoft.com/office/officeart/2005/8/layout/pList2#1"/>
    <dgm:cxn modelId="{CF322DA9-88D1-4F98-83C0-B81C73458465}" type="presParOf" srcId="{9E4DC8AD-1AC7-4E53-B32C-25202AFDB195}" destId="{78248EF9-FFBB-4EB0-94C4-16A1D0A1A170}" srcOrd="1" destOrd="0" presId="urn:microsoft.com/office/officeart/2005/8/layout/pList2#1"/>
    <dgm:cxn modelId="{A4AB9EB0-BA5D-4503-9FA3-B2D09B23FECF}" type="presParOf" srcId="{78248EF9-FFBB-4EB0-94C4-16A1D0A1A170}" destId="{CC8831C0-DF59-484B-83B2-A708366B3EB6}" srcOrd="0" destOrd="0" presId="urn:microsoft.com/office/officeart/2005/8/layout/pList2#1"/>
    <dgm:cxn modelId="{81F95D5C-31DB-4E8A-A133-7ADF95C2D70B}" type="presParOf" srcId="{CC8831C0-DF59-484B-83B2-A708366B3EB6}" destId="{2572025E-E8B8-4F94-94D0-DC22D7F762FB}" srcOrd="0" destOrd="0" presId="urn:microsoft.com/office/officeart/2005/8/layout/pList2#1"/>
    <dgm:cxn modelId="{5945A63B-15DB-4829-BF72-5DBD99FEFCCE}" type="presParOf" srcId="{CC8831C0-DF59-484B-83B2-A708366B3EB6}" destId="{2E2B4276-DB06-4C66-80FF-919CDE10A5FE}" srcOrd="1" destOrd="0" presId="urn:microsoft.com/office/officeart/2005/8/layout/pList2#1"/>
    <dgm:cxn modelId="{FFA01831-55A0-44CF-B2CE-482B1C6DC26D}" type="presParOf" srcId="{CC8831C0-DF59-484B-83B2-A708366B3EB6}" destId="{C43EB61A-2E04-409F-8F87-79F190ED3CE0}" srcOrd="2" destOrd="0" presId="urn:microsoft.com/office/officeart/2005/8/layout/pList2#1"/>
    <dgm:cxn modelId="{85DEDDB1-B539-4EBD-BADA-FA6BCAF1CAF7}" type="presParOf" srcId="{78248EF9-FFBB-4EB0-94C4-16A1D0A1A170}" destId="{3DB5F289-A8C3-40D5-8393-8636D9BFFD29}" srcOrd="1" destOrd="0" presId="urn:microsoft.com/office/officeart/2005/8/layout/pList2#1"/>
    <dgm:cxn modelId="{72BC5C13-A158-43AB-88FF-E71FE7C63D47}" type="presParOf" srcId="{78248EF9-FFBB-4EB0-94C4-16A1D0A1A170}" destId="{0C509E44-86D3-42D8-94FF-9B9788BAB857}" srcOrd="2" destOrd="0" presId="urn:microsoft.com/office/officeart/2005/8/layout/pList2#1"/>
    <dgm:cxn modelId="{9D3488CC-D233-4790-A65E-F26E7FFF486F}" type="presParOf" srcId="{0C509E44-86D3-42D8-94FF-9B9788BAB857}" destId="{E4B0666F-2CF1-4C21-A251-46E6EBFF7C1D}" srcOrd="0" destOrd="0" presId="urn:microsoft.com/office/officeart/2005/8/layout/pList2#1"/>
    <dgm:cxn modelId="{E6C02E53-9110-4C10-ACE2-079E5602B400}" type="presParOf" srcId="{0C509E44-86D3-42D8-94FF-9B9788BAB857}" destId="{BBFA0B92-8C45-4EAA-A200-A78384D846A7}" srcOrd="1" destOrd="0" presId="urn:microsoft.com/office/officeart/2005/8/layout/pList2#1"/>
    <dgm:cxn modelId="{AFF3F35B-8428-45D3-A76D-983D0F46B6C9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pt-BR" sz="2200" b="0" i="0" dirty="0" smtClean="0">
              <a:latin typeface="Corbel"/>
              <a:ea typeface="+mn-ea"/>
              <a:cs typeface="+mn-cs"/>
            </a:rPr>
            <a:t>Passaporte para o Futuro</a:t>
          </a:r>
          <a:endParaRPr lang="pt-BR" sz="2200" b="0" i="0" dirty="0">
            <a:latin typeface="Corbel"/>
            <a:ea typeface="+mn-ea"/>
            <a:cs typeface="+mn-cs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>
        <a:noFill/>
      </dgm:spPr>
      <dgm:t>
        <a:bodyPr lIns="73152" tIns="274320" rIns="73152"/>
        <a:lstStyle/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Para onde vou?</a:t>
          </a:r>
        </a:p>
        <a:p>
          <a:pPr algn="l" defTabSz="914400">
            <a:buNone/>
          </a:pPr>
          <a:r>
            <a:rPr lang="pt-BR" sz="1800" b="0" i="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Realização dos sonhos pessoais e profissionais</a:t>
          </a: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BF4AF3-FAB8-444C-81AB-52C89640E279}" type="pres">
      <dgm:prSet presAssocID="{AA690160-D328-4B69-A035-90D3C82FA0A6}" presName="bkgdShp" presStyleLbl="alignAccFollowNode1" presStyleIdx="0" presStyleCnt="1" custLinFactNeighborX="2399" custLinFactNeighborY="1370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2" custScaleX="699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2B4276-DB06-4C66-80FF-919CDE10A5FE}" type="pres">
      <dgm:prSet presAssocID="{476E4177-EF8D-419E-AB8A-93E66CC82482}" presName="invisiNode" presStyleLbl="node1" presStyleIdx="0" presStyleCnt="2"/>
      <dgm:spPr/>
    </dgm:pt>
    <dgm:pt modelId="{C43EB61A-2E04-409F-8F87-79F190ED3CE0}" type="pres">
      <dgm:prSet presAssocID="{476E4177-EF8D-419E-AB8A-93E66CC82482}" presName="imagNode" presStyleLbl="fgImgPlace1" presStyleIdx="0" presStyleCnt="2" custLinFactNeighborX="-722" custLinFactNeighborY="-300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2" custScaleX="1488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FA0B92-8C45-4EAA-A200-A78384D846A7}" type="pres">
      <dgm:prSet presAssocID="{5DD0A7D4-5781-4819-AF33-C5CE25A2D297}" presName="invisiNode" presStyleLbl="node1" presStyleIdx="1" presStyleCnt="2"/>
      <dgm:spPr/>
    </dgm:pt>
    <dgm:pt modelId="{BF646D7A-C7D0-4489-A68F-61F32B7DB0C6}" type="pres">
      <dgm:prSet presAssocID="{5DD0A7D4-5781-4819-AF33-C5CE25A2D297}" presName="imagNode" presStyleLbl="fgImgPlace1" presStyleIdx="1" presStyleCnt="2"/>
      <dgm:spPr>
        <a:noFill/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E44F8FCD-A4D3-4009-935D-D65030B0F7AC}" type="presOf" srcId="{AA690160-D328-4B69-A035-90D3C82FA0A6}" destId="{9E4DC8AD-1AC7-4E53-B32C-25202AFDB195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1D927681-F6BF-44AF-82EE-BD23FEFBE686}" type="presOf" srcId="{A91F7A1B-DD1E-4B26-839C-2A5EF0A403AD}" destId="{3DB5F289-A8C3-40D5-8393-8636D9BFFD29}" srcOrd="0" destOrd="0" presId="urn:microsoft.com/office/officeart/2005/8/layout/pList2#1"/>
    <dgm:cxn modelId="{74680D3F-03E7-4428-8BA2-924CD70AB931}" type="presOf" srcId="{476E4177-EF8D-419E-AB8A-93E66CC82482}" destId="{2572025E-E8B8-4F94-94D0-DC22D7F762FB}" srcOrd="0" destOrd="0" presId="urn:microsoft.com/office/officeart/2005/8/layout/pList2#1"/>
    <dgm:cxn modelId="{9A0D54E5-E9A0-4470-8CEE-B57F1E03ED55}" type="presOf" srcId="{5DD0A7D4-5781-4819-AF33-C5CE25A2D297}" destId="{E4B0666F-2CF1-4C21-A251-46E6EBFF7C1D}" srcOrd="0" destOrd="0" presId="urn:microsoft.com/office/officeart/2005/8/layout/pList2#1"/>
    <dgm:cxn modelId="{ED5B5145-1884-4C68-8722-B0D7F7AA5DCD}" type="presParOf" srcId="{9E4DC8AD-1AC7-4E53-B32C-25202AFDB195}" destId="{ACBF4AF3-FAB8-444C-81AB-52C89640E279}" srcOrd="0" destOrd="0" presId="urn:microsoft.com/office/officeart/2005/8/layout/pList2#1"/>
    <dgm:cxn modelId="{F5070D27-1635-4ACB-8FFA-C058CBE7120B}" type="presParOf" srcId="{9E4DC8AD-1AC7-4E53-B32C-25202AFDB195}" destId="{78248EF9-FFBB-4EB0-94C4-16A1D0A1A170}" srcOrd="1" destOrd="0" presId="urn:microsoft.com/office/officeart/2005/8/layout/pList2#1"/>
    <dgm:cxn modelId="{73E5A047-FD92-4579-88FE-5FECD54B4991}" type="presParOf" srcId="{78248EF9-FFBB-4EB0-94C4-16A1D0A1A170}" destId="{CC8831C0-DF59-484B-83B2-A708366B3EB6}" srcOrd="0" destOrd="0" presId="urn:microsoft.com/office/officeart/2005/8/layout/pList2#1"/>
    <dgm:cxn modelId="{865EB991-6742-4B1E-B3EA-AA8BD817B45D}" type="presParOf" srcId="{CC8831C0-DF59-484B-83B2-A708366B3EB6}" destId="{2572025E-E8B8-4F94-94D0-DC22D7F762FB}" srcOrd="0" destOrd="0" presId="urn:microsoft.com/office/officeart/2005/8/layout/pList2#1"/>
    <dgm:cxn modelId="{B42A0E34-DC5F-4CB7-B75A-6E3C4AB65D89}" type="presParOf" srcId="{CC8831C0-DF59-484B-83B2-A708366B3EB6}" destId="{2E2B4276-DB06-4C66-80FF-919CDE10A5FE}" srcOrd="1" destOrd="0" presId="urn:microsoft.com/office/officeart/2005/8/layout/pList2#1"/>
    <dgm:cxn modelId="{AB485E6C-B11E-45FD-8592-47BB24F491F8}" type="presParOf" srcId="{CC8831C0-DF59-484B-83B2-A708366B3EB6}" destId="{C43EB61A-2E04-409F-8F87-79F190ED3CE0}" srcOrd="2" destOrd="0" presId="urn:microsoft.com/office/officeart/2005/8/layout/pList2#1"/>
    <dgm:cxn modelId="{457A7391-61BF-4F34-B6C1-FFDF6590B04B}" type="presParOf" srcId="{78248EF9-FFBB-4EB0-94C4-16A1D0A1A170}" destId="{3DB5F289-A8C3-40D5-8393-8636D9BFFD29}" srcOrd="1" destOrd="0" presId="urn:microsoft.com/office/officeart/2005/8/layout/pList2#1"/>
    <dgm:cxn modelId="{7E4565A7-1383-45B7-A866-BD60FCCBEE0C}" type="presParOf" srcId="{78248EF9-FFBB-4EB0-94C4-16A1D0A1A170}" destId="{0C509E44-86D3-42D8-94FF-9B9788BAB857}" srcOrd="2" destOrd="0" presId="urn:microsoft.com/office/officeart/2005/8/layout/pList2#1"/>
    <dgm:cxn modelId="{DF4266BD-8B74-4A2F-BC79-2D6DE97A1FC6}" type="presParOf" srcId="{0C509E44-86D3-42D8-94FF-9B9788BAB857}" destId="{E4B0666F-2CF1-4C21-A251-46E6EBFF7C1D}" srcOrd="0" destOrd="0" presId="urn:microsoft.com/office/officeart/2005/8/layout/pList2#1"/>
    <dgm:cxn modelId="{2E94FC8E-5E38-4F08-8B4C-5AB501C5D155}" type="presParOf" srcId="{0C509E44-86D3-42D8-94FF-9B9788BAB857}" destId="{BBFA0B92-8C45-4EAA-A200-A78384D846A7}" srcOrd="1" destOrd="0" presId="urn:microsoft.com/office/officeart/2005/8/layout/pList2#1"/>
    <dgm:cxn modelId="{53C3FE9A-FD58-4F15-98E0-8C978DFE314E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58200" cy="1828800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56463" y="243840"/>
          <a:ext cx="147134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56463" y="1828799"/>
          <a:ext cx="1471346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>
              <a:latin typeface="Corbel"/>
              <a:ea typeface="+mn-ea"/>
              <a:cs typeface="+mn-cs"/>
            </a:rPr>
            <a:t>Infância / Sua História</a:t>
          </a:r>
        </a:p>
      </dsp:txBody>
      <dsp:txXfrm rot="10800000">
        <a:off x="301712" y="1828799"/>
        <a:ext cx="1380848" cy="2189951"/>
      </dsp:txXfrm>
    </dsp:sp>
    <dsp:sp modelId="{BF646D7A-C7D0-4489-A68F-61F32B7DB0C6}">
      <dsp:nvSpPr>
        <dsp:cNvPr id="0" name=""/>
        <dsp:cNvSpPr/>
      </dsp:nvSpPr>
      <dsp:spPr>
        <a:xfrm>
          <a:off x="1874945" y="243840"/>
          <a:ext cx="147134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1874945" y="1828799"/>
          <a:ext cx="1471346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>
              <a:latin typeface="Corbel"/>
              <a:ea typeface="+mn-ea"/>
              <a:cs typeface="+mn-cs"/>
            </a:rPr>
            <a:t>Escola</a:t>
          </a:r>
        </a:p>
      </dsp:txBody>
      <dsp:txXfrm rot="10800000">
        <a:off x="1920194" y="1828799"/>
        <a:ext cx="1380848" cy="2189951"/>
      </dsp:txXfrm>
    </dsp:sp>
    <dsp:sp modelId="{41BC1ABA-1F87-4B1E-94EC-41724CD12655}">
      <dsp:nvSpPr>
        <dsp:cNvPr id="0" name=""/>
        <dsp:cNvSpPr/>
      </dsp:nvSpPr>
      <dsp:spPr>
        <a:xfrm>
          <a:off x="3493426" y="243840"/>
          <a:ext cx="147134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493426" y="1828799"/>
          <a:ext cx="1471346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>
              <a:latin typeface="Corbel"/>
              <a:ea typeface="+mn-ea"/>
              <a:cs typeface="+mn-cs"/>
            </a:rPr>
            <a:t>Quem eu sou hoje?</a:t>
          </a:r>
        </a:p>
      </dsp:txBody>
      <dsp:txXfrm rot="10800000">
        <a:off x="3538675" y="1828799"/>
        <a:ext cx="1380848" cy="2189951"/>
      </dsp:txXfrm>
    </dsp:sp>
    <dsp:sp modelId="{D88C7409-AB93-4FE3-A61D-F51EE8A4B008}">
      <dsp:nvSpPr>
        <dsp:cNvPr id="0" name=""/>
        <dsp:cNvSpPr/>
      </dsp:nvSpPr>
      <dsp:spPr>
        <a:xfrm>
          <a:off x="5111908" y="243840"/>
          <a:ext cx="147134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111908" y="1828799"/>
          <a:ext cx="1471346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>
              <a:latin typeface="Corbel"/>
              <a:ea typeface="+mn-ea"/>
              <a:cs typeface="+mn-cs"/>
            </a:rPr>
            <a:t>Desejos</a:t>
          </a:r>
        </a:p>
      </dsp:txBody>
      <dsp:txXfrm rot="10800000">
        <a:off x="5157157" y="1828799"/>
        <a:ext cx="1380848" cy="2189951"/>
      </dsp:txXfrm>
    </dsp:sp>
    <dsp:sp modelId="{B68F94D2-D73D-420A-802B-DFDC9BE4ED4C}">
      <dsp:nvSpPr>
        <dsp:cNvPr id="0" name=""/>
        <dsp:cNvSpPr/>
      </dsp:nvSpPr>
      <dsp:spPr>
        <a:xfrm>
          <a:off x="6730389" y="243840"/>
          <a:ext cx="147134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6730389" y="1828799"/>
          <a:ext cx="1471346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i="0" kern="1200" dirty="0">
              <a:latin typeface="Corbel"/>
              <a:ea typeface="+mn-ea"/>
              <a:cs typeface="+mn-cs"/>
            </a:rPr>
            <a:t>Plano de Futuro</a:t>
          </a:r>
        </a:p>
      </dsp:txBody>
      <dsp:txXfrm rot="10800000">
        <a:off x="6775638" y="1828799"/>
        <a:ext cx="1380848" cy="2189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266241" cy="193304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51361" y="257738"/>
          <a:ext cx="1430091" cy="14175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359158" y="1933042"/>
          <a:ext cx="1214497" cy="236260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latin typeface="Corbel"/>
              <a:ea typeface="+mn-ea"/>
              <a:cs typeface="+mn-cs"/>
            </a:rPr>
            <a:t>Quem sou eu?</a:t>
          </a:r>
          <a:endParaRPr lang="pt-BR" sz="2200" b="0" i="0" kern="1200" dirty="0">
            <a:latin typeface="Corbel"/>
            <a:ea typeface="+mn-ea"/>
            <a:cs typeface="+mn-cs"/>
          </a:endParaRPr>
        </a:p>
      </dsp:txBody>
      <dsp:txXfrm rot="10800000">
        <a:off x="396508" y="1933042"/>
        <a:ext cx="1139797" cy="2325257"/>
      </dsp:txXfrm>
    </dsp:sp>
    <dsp:sp modelId="{BF646D7A-C7D0-4489-A68F-61F32B7DB0C6}">
      <dsp:nvSpPr>
        <dsp:cNvPr id="0" name=""/>
        <dsp:cNvSpPr/>
      </dsp:nvSpPr>
      <dsp:spPr>
        <a:xfrm>
          <a:off x="1926377" y="257738"/>
          <a:ext cx="711389" cy="1417564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1752591" y="1933042"/>
          <a:ext cx="1058959" cy="2362607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0" i="0" kern="1200" dirty="0">
            <a:solidFill>
              <a:schemeClr val="tx1"/>
            </a:solidFill>
            <a:latin typeface="Corbel"/>
            <a:ea typeface="+mn-ea"/>
            <a:cs typeface="+mn-cs"/>
          </a:endParaRPr>
        </a:p>
      </dsp:txBody>
      <dsp:txXfrm rot="10800000">
        <a:off x="1785158" y="1933042"/>
        <a:ext cx="993825" cy="2330040"/>
      </dsp:txXfrm>
    </dsp:sp>
    <dsp:sp modelId="{41BC1ABA-1F87-4B1E-94EC-41724CD12655}">
      <dsp:nvSpPr>
        <dsp:cNvPr id="0" name=""/>
        <dsp:cNvSpPr/>
      </dsp:nvSpPr>
      <dsp:spPr>
        <a:xfrm>
          <a:off x="5093090" y="257738"/>
          <a:ext cx="711389" cy="1417564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2882690" y="1933042"/>
          <a:ext cx="5132188" cy="2362607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História da família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 infância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Momentos políticos importantes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b="0" i="0" kern="1200" dirty="0">
            <a:solidFill>
              <a:schemeClr val="tx1"/>
            </a:solidFill>
            <a:latin typeface="Corbel"/>
            <a:ea typeface="+mn-ea"/>
            <a:cs typeface="+mn-cs"/>
          </a:endParaRPr>
        </a:p>
      </dsp:txBody>
      <dsp:txXfrm rot="10800000">
        <a:off x="2955348" y="1933042"/>
        <a:ext cx="4986872" cy="2289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94841" cy="1787814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55689" y="238375"/>
          <a:ext cx="3084108" cy="13110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718383" y="1787814"/>
          <a:ext cx="2158721" cy="218510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latin typeface="Corbel"/>
              <a:ea typeface="+mn-ea"/>
              <a:cs typeface="+mn-cs"/>
            </a:rPr>
            <a:t>Quem sou eu?</a:t>
          </a:r>
          <a:endParaRPr lang="pt-BR" sz="2200" b="0" i="0" kern="1200" dirty="0">
            <a:latin typeface="Corbel"/>
            <a:ea typeface="+mn-ea"/>
            <a:cs typeface="+mn-cs"/>
          </a:endParaRPr>
        </a:p>
      </dsp:txBody>
      <dsp:txXfrm rot="10800000">
        <a:off x="784771" y="1787814"/>
        <a:ext cx="2025945" cy="2118718"/>
      </dsp:txXfrm>
    </dsp:sp>
    <dsp:sp modelId="{BF646D7A-C7D0-4489-A68F-61F32B7DB0C6}">
      <dsp:nvSpPr>
        <dsp:cNvPr id="0" name=""/>
        <dsp:cNvSpPr/>
      </dsp:nvSpPr>
      <dsp:spPr>
        <a:xfrm>
          <a:off x="4401625" y="238375"/>
          <a:ext cx="3084108" cy="131106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3648209" y="1787814"/>
          <a:ext cx="4590942" cy="2185106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Quem sou eu?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habilidades, minhas competências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Meus gostos...</a:t>
          </a:r>
          <a:endParaRPr lang="pt-BR" sz="1800" b="0" i="0" kern="1200" dirty="0">
            <a:solidFill>
              <a:schemeClr val="tx1"/>
            </a:solidFill>
            <a:latin typeface="Corbel"/>
            <a:ea typeface="+mn-ea"/>
            <a:cs typeface="+mn-cs"/>
          </a:endParaRPr>
        </a:p>
      </dsp:txBody>
      <dsp:txXfrm rot="10800000">
        <a:off x="3715409" y="1787814"/>
        <a:ext cx="4456542" cy="21179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263283" cy="1965118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27059" y="218768"/>
          <a:ext cx="3000039" cy="14410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698800" y="1965118"/>
          <a:ext cx="2099877" cy="24018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latin typeface="Corbel"/>
              <a:ea typeface="+mn-ea"/>
              <a:cs typeface="+mn-cs"/>
            </a:rPr>
            <a:t>Meus objetivos e metas</a:t>
          </a:r>
          <a:endParaRPr lang="pt-BR" sz="2200" b="0" i="0" kern="1200" dirty="0">
            <a:latin typeface="Corbel"/>
            <a:ea typeface="+mn-ea"/>
            <a:cs typeface="+mn-cs"/>
          </a:endParaRPr>
        </a:p>
      </dsp:txBody>
      <dsp:txXfrm rot="10800000">
        <a:off x="763378" y="1965118"/>
        <a:ext cx="1970721" cy="2337232"/>
      </dsp:txXfrm>
    </dsp:sp>
    <dsp:sp modelId="{BF646D7A-C7D0-4489-A68F-61F32B7DB0C6}">
      <dsp:nvSpPr>
        <dsp:cNvPr id="0" name=""/>
        <dsp:cNvSpPr/>
      </dsp:nvSpPr>
      <dsp:spPr>
        <a:xfrm>
          <a:off x="4281643" y="262015"/>
          <a:ext cx="3000039" cy="1441086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3548763" y="1965118"/>
          <a:ext cx="4465799" cy="2401810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Meus sonhos?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metas </a:t>
          </a:r>
          <a:r>
            <a:rPr lang="pt-BR" sz="1800" b="0" i="0" kern="1200" smtClean="0">
              <a:solidFill>
                <a:schemeClr val="tx1"/>
              </a:solidFill>
              <a:latin typeface="Corbel"/>
              <a:ea typeface="+mn-ea"/>
              <a:cs typeface="+mn-cs"/>
            </a:rPr>
            <a:t>a curto </a:t>
          </a: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e médio prazo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Minhas finanças pessoais</a:t>
          </a:r>
          <a:endParaRPr lang="pt-BR" sz="1800" b="0" i="0" kern="1200" dirty="0">
            <a:solidFill>
              <a:schemeClr val="tx1"/>
            </a:solidFill>
            <a:latin typeface="Corbel"/>
            <a:ea typeface="+mn-ea"/>
            <a:cs typeface="+mn-cs"/>
          </a:endParaRPr>
        </a:p>
      </dsp:txBody>
      <dsp:txXfrm rot="10800000">
        <a:off x="3622627" y="1965118"/>
        <a:ext cx="4318071" cy="23279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6899"/>
          <a:ext cx="8559625" cy="1963459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235202" y="218584"/>
          <a:ext cx="3107628" cy="14398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723861" y="1963459"/>
          <a:ext cx="2175184" cy="239978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 smtClean="0">
              <a:latin typeface="Corbel"/>
              <a:ea typeface="+mn-ea"/>
              <a:cs typeface="+mn-cs"/>
            </a:rPr>
            <a:t>Passaporte para o Futuro</a:t>
          </a:r>
          <a:endParaRPr lang="pt-BR" sz="2200" b="0" i="0" kern="1200" dirty="0">
            <a:latin typeface="Corbel"/>
            <a:ea typeface="+mn-ea"/>
            <a:cs typeface="+mn-cs"/>
          </a:endParaRPr>
        </a:p>
      </dsp:txBody>
      <dsp:txXfrm rot="10800000">
        <a:off x="790755" y="1963459"/>
        <a:ext cx="2041396" cy="2332889"/>
      </dsp:txXfrm>
    </dsp:sp>
    <dsp:sp modelId="{BF646D7A-C7D0-4489-A68F-61F32B7DB0C6}">
      <dsp:nvSpPr>
        <dsp:cNvPr id="0" name=""/>
        <dsp:cNvSpPr/>
      </dsp:nvSpPr>
      <dsp:spPr>
        <a:xfrm>
          <a:off x="4435193" y="261794"/>
          <a:ext cx="3107628" cy="1439870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3676031" y="1963459"/>
          <a:ext cx="4625953" cy="2399783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2801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Para onde vou?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 smtClean="0">
              <a:solidFill>
                <a:schemeClr val="tx1"/>
              </a:solidFill>
              <a:latin typeface="Corbel"/>
              <a:ea typeface="+mn-ea"/>
              <a:cs typeface="+mn-cs"/>
            </a:rPr>
            <a:t>Realização dos sonhos pessoais e profissionais</a:t>
          </a:r>
        </a:p>
      </dsp:txBody>
      <dsp:txXfrm rot="10800000">
        <a:off x="3749833" y="1963459"/>
        <a:ext cx="4478349" cy="2325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27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52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20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4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5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6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86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11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66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76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81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68B1-4B80-4AAD-AF19-3C31985D095A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BB2F-9D13-4C00-A55A-04CEE5EE29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9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sermais.org.br/home/relatorio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institutosermais/" TargetMode="External"/><Relationship Id="rId5" Type="http://schemas.openxmlformats.org/officeDocument/2006/relationships/hyperlink" Target="https://youtu.be/7f1M6fYZkSg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youtu.be/YFaIcQyMZ_8" TargetMode="Externa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684" r="391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1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O QUE É UM PROJETO DE VIDA?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3243828203"/>
              </p:ext>
            </p:extLst>
          </p:nvPr>
        </p:nvGraphicFramePr>
        <p:xfrm>
          <a:off x="299536" y="1325220"/>
          <a:ext cx="8494841" cy="3972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41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O QUE É UM PROJETO DE VIDA?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5" name="Diagram 10"/>
          <p:cNvGraphicFramePr/>
          <p:nvPr>
            <p:extLst>
              <p:ext uri="{D42A27DB-BD31-4B8C-83A1-F6EECF244321}">
                <p14:modId xmlns:p14="http://schemas.microsoft.com/office/powerpoint/2010/main" val="3776504140"/>
              </p:ext>
            </p:extLst>
          </p:nvPr>
        </p:nvGraphicFramePr>
        <p:xfrm>
          <a:off x="440358" y="1181685"/>
          <a:ext cx="8263283" cy="436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29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O QUE É UM PROJETO DE VIDA?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2863442119"/>
              </p:ext>
            </p:extLst>
          </p:nvPr>
        </p:nvGraphicFramePr>
        <p:xfrm>
          <a:off x="292187" y="1163498"/>
          <a:ext cx="8559625" cy="4363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279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PRÓXIMOS PASSOS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2525" y="337216"/>
            <a:ext cx="8624957" cy="4817137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(História da minha Família/Vida).</a:t>
            </a:r>
          </a:p>
          <a:p>
            <a:pPr lvl="0">
              <a:spcBef>
                <a:spcPct val="0"/>
              </a:spcBef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1)	Faça uma pesquisa sobre a história da sua família (dados, fotos e outros). Monte uma árvore genealógica da sua família</a:t>
            </a:r>
          </a:p>
          <a:p>
            <a:pPr lvl="0">
              <a:spcBef>
                <a:spcPct val="0"/>
              </a:spcBef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2)	Faça um resumo da sua história (escolha do seu nome, conquistas, desafios superados, aprendizados e tudo o que você considerar essencial até agora 2017)</a:t>
            </a:r>
          </a:p>
          <a:p>
            <a:pPr lvl="0">
              <a:spcBef>
                <a:spcPct val="0"/>
              </a:spcBef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3)	Após refletir sobre sua história, procure identificar momentos importantes para o brasil e o mundo</a:t>
            </a:r>
          </a:p>
          <a:p>
            <a:pPr marL="457200" lvl="0" indent="-457200">
              <a:spcBef>
                <a:spcPct val="0"/>
              </a:spcBef>
              <a:buAutoNum type="arabicParenR" startAt="4"/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Quais os seus sonhos? </a:t>
            </a:r>
          </a:p>
          <a:p>
            <a:pPr marL="457200" lvl="0" indent="-457200">
              <a:spcBef>
                <a:spcPct val="0"/>
              </a:spcBef>
              <a:buAutoNum type="arabicParenR" startAt="4"/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	O que você deseja para o futuro? (áreas: pessoal, profissional, educacional e outros).</a:t>
            </a:r>
          </a:p>
          <a:p>
            <a:pPr lvl="0">
              <a:spcBef>
                <a:spcPct val="0"/>
              </a:spcBef>
            </a:pPr>
            <a:r>
              <a:rPr lang="pt-BR" sz="2000" cap="small" dirty="0" smtClean="0">
                <a:solidFill>
                  <a:schemeClr val="tx2"/>
                </a:solidFill>
                <a:latin typeface="Effra"/>
                <a:ea typeface="+mj-ea"/>
                <a:cs typeface="+mj-cs"/>
              </a:rPr>
              <a:t>6)	Agradecimentos</a:t>
            </a:r>
            <a:endParaRPr lang="pt-BR" sz="2000" cap="small" dirty="0" smtClean="0">
              <a:solidFill>
                <a:schemeClr val="tx2"/>
              </a:solidFill>
              <a:latin typeface="Effr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4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PRÓXIMOS PASSOS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38365"/>
              </p:ext>
            </p:extLst>
          </p:nvPr>
        </p:nvGraphicFramePr>
        <p:xfrm>
          <a:off x="537883" y="1116105"/>
          <a:ext cx="7999549" cy="448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363"/>
                <a:gridCol w="1201555"/>
                <a:gridCol w="1403430"/>
                <a:gridCol w="1473601"/>
                <a:gridCol w="1473600"/>
              </a:tblGrid>
              <a:tr h="56448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O que?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Ações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Onde?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Tempo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Resultado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1064978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Pesquisa História da Família e minha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57345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Texto</a:t>
                      </a:r>
                      <a:r>
                        <a:rPr lang="pt-BR" sz="1400" baseline="0" dirty="0" smtClean="0">
                          <a:latin typeface="Effra"/>
                        </a:rPr>
                        <a:t> da pesquisa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564488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Revisão texto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57345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Finalização do TCC (escrito)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57345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Montagem</a:t>
                      </a:r>
                      <a:r>
                        <a:rPr lang="pt-BR" sz="1400" baseline="0" dirty="0" smtClean="0">
                          <a:latin typeface="Effra"/>
                        </a:rPr>
                        <a:t> apresentação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57345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Effra"/>
                        </a:rPr>
                        <a:t>Entrega e apresentação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 smtClean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2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RESULTADO A SER APRESENTADO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" y="1485549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 smtClean="0">
                <a:latin typeface="Effra"/>
              </a:rPr>
              <a:t>10 questões no Passaporte do Futuro;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 smtClean="0">
                <a:latin typeface="Effra"/>
              </a:rPr>
              <a:t>1 apresentação em </a:t>
            </a:r>
            <a:r>
              <a:rPr lang="pt-BR" dirty="0" err="1" smtClean="0">
                <a:latin typeface="Effra"/>
              </a:rPr>
              <a:t>power</a:t>
            </a:r>
            <a:r>
              <a:rPr lang="pt-BR" dirty="0" smtClean="0">
                <a:latin typeface="Effra"/>
              </a:rPr>
              <a:t> point com no máximo 10 slides;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 smtClean="0">
                <a:latin typeface="Effra"/>
              </a:rPr>
              <a:t>Banca examinadora;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 smtClean="0">
                <a:latin typeface="Effra"/>
              </a:rPr>
              <a:t>Equipe Ser Mais e Convidados.</a:t>
            </a:r>
            <a:endParaRPr lang="pt-BR" dirty="0" smtClean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2100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PRÓXIMOS PASSOS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59965"/>
              </p:ext>
            </p:extLst>
          </p:nvPr>
        </p:nvGraphicFramePr>
        <p:xfrm>
          <a:off x="228600" y="1388986"/>
          <a:ext cx="8646460" cy="410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26"/>
                <a:gridCol w="1152291"/>
                <a:gridCol w="1224322"/>
                <a:gridCol w="1014960"/>
                <a:gridCol w="939055"/>
                <a:gridCol w="1083523"/>
                <a:gridCol w="1159340"/>
                <a:gridCol w="913743"/>
              </a:tblGrid>
              <a:tr h="70435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O que desejo? (metas)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O que é necessário fazer? (caminhos)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Quanto tempo para realização?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Quais os desafios?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Como superá-los?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Quem pode ajudar? E como?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Effra"/>
                        </a:rPr>
                        <a:t>Quais os </a:t>
                      </a:r>
                      <a:r>
                        <a:rPr lang="pt-BR" sz="1400" dirty="0" err="1" smtClean="0">
                          <a:latin typeface="Effra"/>
                        </a:rPr>
                        <a:t>recur-sos</a:t>
                      </a:r>
                      <a:r>
                        <a:rPr lang="pt-BR" sz="1400" dirty="0" smtClean="0">
                          <a:latin typeface="Effra"/>
                        </a:rPr>
                        <a:t>?</a:t>
                      </a:r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err="1" smtClean="0">
                          <a:latin typeface="Effra"/>
                        </a:rPr>
                        <a:t>Resul-tado</a:t>
                      </a:r>
                      <a:endParaRPr lang="pt-BR" sz="1400" dirty="0" smtClean="0">
                        <a:latin typeface="Effra"/>
                      </a:endParaRPr>
                    </a:p>
                    <a:p>
                      <a:pPr algn="ctr"/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  <a:tr h="490482"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 smtClean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pt-BR" sz="1400" dirty="0">
                        <a:latin typeface="Effra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9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</p:spPr>
      </p:pic>
      <p:sp>
        <p:nvSpPr>
          <p:cNvPr id="12" name="Pentágono 11"/>
          <p:cNvSpPr/>
          <p:nvPr/>
        </p:nvSpPr>
        <p:spPr>
          <a:xfrm>
            <a:off x="0" y="188640"/>
            <a:ext cx="4139952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SER+ NAS REDES SOCIAIS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sp>
        <p:nvSpPr>
          <p:cNvPr id="11" name="Retângulo 1">
            <a:extLst>
              <a:ext uri="{FF2B5EF4-FFF2-40B4-BE49-F238E27FC236}">
                <a16:creationId xmlns:a16="http://schemas.microsoft.com/office/drawing/2014/main" xmlns="" id="{38413772-CDD6-4DC1-AC7D-C1BF45A46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92" y="1449725"/>
            <a:ext cx="8452716" cy="451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E05206"/>
              </a:buClr>
              <a:buFontTx/>
              <a:buNone/>
            </a:pPr>
            <a:r>
              <a:rPr lang="pt-BR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Relatório Anual: </a:t>
            </a:r>
            <a:r>
              <a:rPr lang="pt-BR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3"/>
              </a:rPr>
              <a:t>https://sermais.org.br/home/relatorio/</a:t>
            </a:r>
            <a:endParaRPr lang="pt-BR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endParaRPr lang="pt-BR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Vídeos </a:t>
            </a:r>
            <a:r>
              <a:rPr lang="en-US" altLang="pt-BR" sz="2000" b="1" dirty="0" err="1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Institucionais</a:t>
            </a: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:</a:t>
            </a:r>
          </a:p>
          <a:p>
            <a:pPr>
              <a:buClr>
                <a:srgbClr val="E05206"/>
              </a:buClr>
              <a:buFontTx/>
              <a:buNone/>
            </a:pP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2015</a:t>
            </a:r>
            <a:r>
              <a:rPr lang="en-US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 </a:t>
            </a:r>
            <a:r>
              <a:rPr lang="en-US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4"/>
              </a:rPr>
              <a:t>youtu.be/YFaIcQyMZ_8</a:t>
            </a: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2017 </a:t>
            </a:r>
            <a:r>
              <a:rPr lang="en-US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5"/>
              </a:rPr>
              <a:t>youtu.be/7f1M6fYZkSg</a:t>
            </a: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r>
              <a:rPr lang="en-US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Facebook: </a:t>
            </a:r>
            <a:r>
              <a:rPr lang="en-US" altLang="pt-BR" sz="2000" b="1" dirty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6"/>
              </a:rPr>
              <a:t>https://www.facebook.com/institutosermais</a:t>
            </a: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  <a:hlinkClick r:id="rId6"/>
              </a:rPr>
              <a:t>/</a:t>
            </a: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endParaRPr lang="en-US" altLang="pt-BR" sz="2000" b="1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r>
              <a:rPr lang="en-US" altLang="pt-BR" sz="2000" b="1" dirty="0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Instagram: @</a:t>
            </a:r>
            <a:r>
              <a:rPr lang="en-US" altLang="pt-BR" sz="2000" b="1" dirty="0" err="1" smtClean="0">
                <a:solidFill>
                  <a:schemeClr val="tx2"/>
                </a:solidFill>
                <a:latin typeface="Effa" charset="0"/>
                <a:cs typeface="Times New Roman" panose="02020603050405020304" pitchFamily="18" charset="0"/>
              </a:rPr>
              <a:t>institutosermais</a:t>
            </a:r>
            <a:endParaRPr lang="en-US" altLang="pt-BR" sz="2000" b="1" dirty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>
              <a:buClr>
                <a:srgbClr val="E05206"/>
              </a:buClr>
              <a:buFontTx/>
              <a:buNone/>
            </a:pPr>
            <a:endParaRPr lang="pt-BR" altLang="pt-BR" sz="1600" dirty="0" smtClean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E05206"/>
              </a:buClr>
              <a:buFontTx/>
              <a:buNone/>
            </a:pPr>
            <a:endParaRPr lang="pt-BR" altLang="pt-BR" sz="1600" dirty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E05206"/>
              </a:buClr>
              <a:buFontTx/>
              <a:buNone/>
            </a:pPr>
            <a:endParaRPr lang="pt-BR" altLang="pt-BR" sz="1600" dirty="0">
              <a:solidFill>
                <a:schemeClr val="tx2"/>
              </a:solidFill>
              <a:latin typeface="Effa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63" y="4012950"/>
            <a:ext cx="342900" cy="409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79" y="2183051"/>
            <a:ext cx="390525" cy="4191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092" y="1461501"/>
            <a:ext cx="381000" cy="4381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92" y="4767316"/>
            <a:ext cx="342900" cy="3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53971" y="0"/>
            <a:ext cx="430116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</a:rPr>
              <a:t>CONECTAR JUVENIL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PROGRAMA DE APRENDIZAGEM</a:t>
            </a:r>
          </a:p>
          <a:p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0" y="-27384"/>
            <a:ext cx="9144000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 rot="16200000">
            <a:off x="5589240" y="3303240"/>
            <a:ext cx="6858000" cy="25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 rot="16200000">
            <a:off x="-3310255" y="3275856"/>
            <a:ext cx="6858000" cy="25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165DF44-8FFE-47FE-9914-A650EF59C493}"/>
              </a:ext>
            </a:extLst>
          </p:cNvPr>
          <p:cNvSpPr/>
          <p:nvPr/>
        </p:nvSpPr>
        <p:spPr>
          <a:xfrm>
            <a:off x="-21998" y="-54767"/>
            <a:ext cx="9180512" cy="6940152"/>
          </a:xfrm>
          <a:prstGeom prst="rect">
            <a:avLst/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3" descr="logo-01.png">
            <a:extLst>
              <a:ext uri="{FF2B5EF4-FFF2-40B4-BE49-F238E27FC236}">
                <a16:creationId xmlns:a16="http://schemas.microsoft.com/office/drawing/2014/main" xmlns="" id="{49C0FC07-0561-4C17-B15A-4B0D46EA9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01" y="547942"/>
            <a:ext cx="2174115" cy="23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DD4B316-9821-46E2-AC8C-B7BF3B90ECF4}"/>
              </a:ext>
            </a:extLst>
          </p:cNvPr>
          <p:cNvSpPr txBox="1"/>
          <p:nvPr/>
        </p:nvSpPr>
        <p:spPr>
          <a:xfrm>
            <a:off x="4798163" y="3012636"/>
            <a:ext cx="4862389" cy="1978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b="1" dirty="0" smtClean="0">
                <a:solidFill>
                  <a:schemeClr val="bg1"/>
                </a:solidFill>
                <a:latin typeface="Effra"/>
              </a:rPr>
              <a:t>OBRIGADA!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pt-BR" sz="4000" b="1" dirty="0">
              <a:solidFill>
                <a:schemeClr val="bg1"/>
              </a:solidFill>
              <a:latin typeface="Effra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DD4B316-9821-46E2-AC8C-B7BF3B90ECF4}"/>
              </a:ext>
            </a:extLst>
          </p:cNvPr>
          <p:cNvSpPr txBox="1"/>
          <p:nvPr/>
        </p:nvSpPr>
        <p:spPr>
          <a:xfrm>
            <a:off x="27483" y="5520869"/>
            <a:ext cx="4862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 b="1" dirty="0" smtClean="0">
                <a:solidFill>
                  <a:schemeClr val="bg1"/>
                </a:solidFill>
                <a:latin typeface="Effra"/>
              </a:rPr>
              <a:t>Contatos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Effra"/>
              </a:rPr>
              <a:t>E-mail: Contato@sermais.org.br</a:t>
            </a:r>
            <a:endParaRPr lang="pt-BR" sz="2000" b="1" dirty="0" smtClean="0">
              <a:solidFill>
                <a:schemeClr val="bg1"/>
              </a:solidFill>
              <a:latin typeface="Effr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Effra"/>
              </a:rPr>
              <a:t>Telefone: 11- 3208-1850</a:t>
            </a:r>
            <a:endParaRPr lang="pt-BR" sz="2000" b="1" dirty="0">
              <a:solidFill>
                <a:schemeClr val="bg1"/>
              </a:solidFill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5021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Dados 2">
            <a:extLst>
              <a:ext uri="{FF2B5EF4-FFF2-40B4-BE49-F238E27FC236}">
                <a16:creationId xmlns:a16="http://schemas.microsoft.com/office/drawing/2014/main" xmlns="" id="{8CE3A743-CB66-4434-B648-22B4FBC8EB80}"/>
              </a:ext>
            </a:extLst>
          </p:cNvPr>
          <p:cNvSpPr/>
          <p:nvPr/>
        </p:nvSpPr>
        <p:spPr>
          <a:xfrm>
            <a:off x="2051720" y="0"/>
            <a:ext cx="4824536" cy="6858000"/>
          </a:xfrm>
          <a:prstGeom prst="flowChartInputOutput">
            <a:avLst/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24362" y="1589023"/>
            <a:ext cx="2825088" cy="337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</a:rPr>
              <a:t>Organização sem fins lucrativos que atua na formação pessoal e profissional de jovens em vulnerabilidade social de 15 a 24 anos com base em uma metodologia própria, focada no desenvolvimento humano e no estímulo ao protagonismo juvenil . 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75120" y="188640"/>
            <a:ext cx="224194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1D4A92"/>
                </a:solidFill>
                <a:latin typeface="+mj-lt"/>
                <a:cs typeface="Times New Roman" panose="02020603050405020304" pitchFamily="18" charset="0"/>
              </a:rPr>
              <a:t>Promover o desenvolvimento pessoal, social e profissional do jovem em vulnerabilidade social para que ele possa atuar como protagonista de sua própria vida, acreditando que pode ser mais em tudo que quiser.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-295467" y="2989407"/>
            <a:ext cx="2566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4000" dirty="0">
                <a:solidFill>
                  <a:srgbClr val="1D4A92"/>
                </a:solidFill>
                <a:latin typeface="Effra" charset="0"/>
              </a:rPr>
              <a:t>Missão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564282" y="3496940"/>
            <a:ext cx="24082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1D4A92"/>
                </a:solidFill>
                <a:latin typeface="+mj-lt"/>
                <a:cs typeface="Times New Roman" panose="02020603050405020304" pitchFamily="18" charset="0"/>
              </a:rPr>
              <a:t>Ser referência na inclusão social de jovens em vulnerabilidade social, por meio de uma metodologia pautada no autoconhecimento e autoestima, propiciando a descoberta de seus talentos.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405554" y="2789054"/>
            <a:ext cx="2566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pt-BR" sz="4000" dirty="0">
                <a:solidFill>
                  <a:srgbClr val="1D4A92"/>
                </a:solidFill>
                <a:latin typeface="Effra" charset="0"/>
              </a:rPr>
              <a:t>Visão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273FF83C-DC89-48B1-8523-14FBAFC8D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684" y="517365"/>
            <a:ext cx="3431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b="1" dirty="0">
                <a:solidFill>
                  <a:schemeClr val="bg1"/>
                </a:solidFill>
                <a:latin typeface="Effra" charset="0"/>
              </a:rPr>
              <a:t>O INSTITUTO SER +</a:t>
            </a:r>
          </a:p>
        </p:txBody>
      </p:sp>
    </p:spTree>
    <p:extLst>
      <p:ext uri="{BB962C8B-B14F-4D97-AF65-F5344CB8AC3E}">
        <p14:creationId xmlns:p14="http://schemas.microsoft.com/office/powerpoint/2010/main" val="17278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659"/>
            <a:ext cx="9144000" cy="784319"/>
          </a:xfrm>
          <a:prstGeom prst="rect">
            <a:avLst/>
          </a:prstGeom>
        </p:spPr>
      </p:pic>
      <p:pic>
        <p:nvPicPr>
          <p:cNvPr id="11" name="Imagem 10">
            <a:extLst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4" y="941954"/>
            <a:ext cx="2551916" cy="1701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Documents and Settings\talberto\Meus documentos\Downloads\IMG_6150_baixa.jpeg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t="32740" r="33290" b="10928"/>
          <a:stretch/>
        </p:blipFill>
        <p:spPr bwMode="auto">
          <a:xfrm>
            <a:off x="3135895" y="1107102"/>
            <a:ext cx="2393980" cy="162108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" name="Imagem 19">
            <a:extLst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1" y="3778849"/>
            <a:ext cx="2280539" cy="1584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 descr="Uma imagem contendo pessoa, grupo, foto, posando&#10;&#10;Descrição gerada com muito alta confiança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885" y="3790865"/>
            <a:ext cx="2393980" cy="1595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Pentágono 23"/>
          <p:cNvSpPr/>
          <p:nvPr/>
        </p:nvSpPr>
        <p:spPr>
          <a:xfrm>
            <a:off x="0" y="124229"/>
            <a:ext cx="4139952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Effra"/>
                <a:cs typeface="Arial" pitchFamily="34" charset="0"/>
              </a:rPr>
              <a:t>NOSSAS CONQUISTAS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325337" y="5864438"/>
            <a:ext cx="1338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err="1" smtClean="0"/>
              <a:t>desde</a:t>
            </a:r>
            <a:r>
              <a:rPr lang="en-US" sz="1000" dirty="0" smtClean="0"/>
              <a:t> 2007</a:t>
            </a:r>
            <a:endParaRPr lang="pt-BR" sz="1000" dirty="0"/>
          </a:p>
        </p:txBody>
      </p:sp>
      <p:sp>
        <p:nvSpPr>
          <p:cNvPr id="28" name="Mais 27"/>
          <p:cNvSpPr/>
          <p:nvPr/>
        </p:nvSpPr>
        <p:spPr>
          <a:xfrm>
            <a:off x="17681" y="2402766"/>
            <a:ext cx="976746" cy="1014138"/>
          </a:xfrm>
          <a:prstGeom prst="mathPl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884639" y="2731756"/>
            <a:ext cx="4832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D4A92"/>
                </a:solidFill>
                <a:latin typeface="Effra" charset="0"/>
                <a:ea typeface="ＭＳ Ｐゴシック" pitchFamily="34" charset="-128"/>
              </a:rPr>
              <a:t>10 mil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jovens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</a:p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formados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Effra" charset="0"/>
              <a:ea typeface="ＭＳ Ｐゴシック" pitchFamily="34" charset="-128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002311" y="2571578"/>
            <a:ext cx="3158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D4A92"/>
                </a:solidFill>
                <a:latin typeface="Effra" charset="0"/>
                <a:ea typeface="ＭＳ Ｐゴシック" pitchFamily="34" charset="-128"/>
              </a:rPr>
              <a:t>75%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inseridos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no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mercado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de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trabalho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Effra" charset="0"/>
              <a:ea typeface="ＭＳ Ｐゴシック" pitchFamily="34" charset="-128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908050" y="4813945"/>
            <a:ext cx="2928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D4A92"/>
                </a:solidFill>
                <a:latin typeface="Effra" charset="0"/>
                <a:ea typeface="ＭＳ Ｐゴシック" pitchFamily="34" charset="-128"/>
              </a:rPr>
              <a:t>98%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acreditam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que 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curso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fez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diferença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em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suas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vidas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Effra" charset="0"/>
              <a:ea typeface="ＭＳ Ｐゴシック" pitchFamily="34" charset="-128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353777" y="4569276"/>
            <a:ext cx="2928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D4A92"/>
                </a:solidFill>
                <a:latin typeface="Effra" charset="0"/>
                <a:ea typeface="ＭＳ Ｐゴシック" pitchFamily="34" charset="-128"/>
              </a:rPr>
              <a:t>94%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recomendam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os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projetos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para outros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jovens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Effra" charset="0"/>
              <a:ea typeface="ＭＳ Ｐゴシック" pitchFamily="34" charset="-128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777" y="1073176"/>
            <a:ext cx="2630466" cy="1682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Mais 32"/>
          <p:cNvSpPr/>
          <p:nvPr/>
        </p:nvSpPr>
        <p:spPr>
          <a:xfrm>
            <a:off x="6160872" y="2688202"/>
            <a:ext cx="976746" cy="1014138"/>
          </a:xfrm>
          <a:prstGeom prst="mathPl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/>
          <p:cNvSpPr txBox="1"/>
          <p:nvPr/>
        </p:nvSpPr>
        <p:spPr>
          <a:xfrm>
            <a:off x="7117504" y="2823081"/>
            <a:ext cx="4832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D4A92"/>
                </a:solidFill>
                <a:latin typeface="Effra" charset="0"/>
                <a:ea typeface="ＭＳ Ｐゴシック" pitchFamily="34" charset="-128"/>
              </a:rPr>
              <a:t>35 mil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pessoas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</a:p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impactadas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 </a:t>
            </a:r>
          </a:p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Effra" charset="0"/>
                <a:ea typeface="ＭＳ Ｐゴシック" pitchFamily="34" charset="-128"/>
              </a:rPr>
              <a:t>indiretamente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Effra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7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53971" y="0"/>
            <a:ext cx="430116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</a:rPr>
              <a:t>CONECTAR JUVENIL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PROGRAMA DE APRENDIZAGEM</a:t>
            </a:r>
          </a:p>
          <a:p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0" y="-27384"/>
            <a:ext cx="9144000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 rot="16200000">
            <a:off x="5589240" y="3303240"/>
            <a:ext cx="6858000" cy="25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 rot="16200000">
            <a:off x="-3310255" y="3275856"/>
            <a:ext cx="6858000" cy="25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165DF44-8FFE-47FE-9914-A650EF59C493}"/>
              </a:ext>
            </a:extLst>
          </p:cNvPr>
          <p:cNvSpPr/>
          <p:nvPr/>
        </p:nvSpPr>
        <p:spPr>
          <a:xfrm>
            <a:off x="-21998" y="-54767"/>
            <a:ext cx="9180512" cy="6940152"/>
          </a:xfrm>
          <a:prstGeom prst="rect">
            <a:avLst/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3" descr="logo-01.png">
            <a:extLst>
              <a:ext uri="{FF2B5EF4-FFF2-40B4-BE49-F238E27FC236}">
                <a16:creationId xmlns:a16="http://schemas.microsoft.com/office/drawing/2014/main" xmlns="" id="{49C0FC07-0561-4C17-B15A-4B0D46EA9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01" y="547942"/>
            <a:ext cx="2174115" cy="23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DD4B316-9821-46E2-AC8C-B7BF3B90ECF4}"/>
              </a:ext>
            </a:extLst>
          </p:cNvPr>
          <p:cNvSpPr txBox="1"/>
          <p:nvPr/>
        </p:nvSpPr>
        <p:spPr>
          <a:xfrm>
            <a:off x="703848" y="914882"/>
            <a:ext cx="4327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Effra"/>
              </a:rPr>
              <a:t>PROJETO DE VIDA E CARREIRA</a:t>
            </a:r>
            <a:endParaRPr lang="pt-BR" sz="3600" b="1" dirty="0">
              <a:solidFill>
                <a:schemeClr val="bg1"/>
              </a:solidFill>
              <a:latin typeface="Effra"/>
            </a:endParaRPr>
          </a:p>
        </p:txBody>
      </p:sp>
      <p:pic>
        <p:nvPicPr>
          <p:cNvPr id="5" name="Imagem 4" descr="Uma imagem contendo pessoa, grupo, foto, posando&#10;&#10;Descrição gerada com muito alta confiança">
            <a:extLst>
              <a:ext uri="{FF2B5EF4-FFF2-40B4-BE49-F238E27FC236}">
                <a16:creationId xmlns:a16="http://schemas.microsoft.com/office/drawing/2014/main" xmlns="" id="{A486CC92-9B67-4BCE-8EF1-8D52FAAC4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2" b="35346"/>
          <a:stretch/>
        </p:blipFill>
        <p:spPr>
          <a:xfrm>
            <a:off x="-21998" y="3242400"/>
            <a:ext cx="9180512" cy="36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ágono 11"/>
          <p:cNvSpPr/>
          <p:nvPr/>
        </p:nvSpPr>
        <p:spPr>
          <a:xfrm>
            <a:off x="0" y="265208"/>
            <a:ext cx="3938155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VÍDEOS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pic>
        <p:nvPicPr>
          <p:cNvPr id="9" name="Imagem 8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xmlns="" id="{E831281E-BFF6-42E3-B084-77902EE9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8"/>
          <a:stretch/>
        </p:blipFill>
        <p:spPr>
          <a:xfrm>
            <a:off x="4319464" y="6874"/>
            <a:ext cx="4824536" cy="62113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55494" y="20704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Effra"/>
              </a:rPr>
              <a:t>O Futuro que criamos para nós </a:t>
            </a:r>
            <a:r>
              <a:rPr lang="pt-BR" dirty="0" smtClean="0">
                <a:latin typeface="Effra"/>
              </a:rPr>
              <a:t>mesmos;</a:t>
            </a:r>
          </a:p>
          <a:p>
            <a:endParaRPr lang="pt-BR" dirty="0" smtClean="0">
              <a:latin typeface="Effr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Effra"/>
              </a:rPr>
              <a:t>Escolhas </a:t>
            </a:r>
            <a:r>
              <a:rPr lang="pt-BR" dirty="0">
                <a:latin typeface="Effra"/>
              </a:rPr>
              <a:t>da </a:t>
            </a:r>
            <a:r>
              <a:rPr lang="pt-BR" dirty="0" smtClean="0">
                <a:latin typeface="Effra"/>
              </a:rPr>
              <a:t>Vida.</a:t>
            </a:r>
            <a:endParaRPr lang="pt-BR" dirty="0"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6547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</p:spPr>
      </p:pic>
      <p:sp>
        <p:nvSpPr>
          <p:cNvPr id="5" name="Pentágono 4"/>
          <p:cNvSpPr/>
          <p:nvPr/>
        </p:nvSpPr>
        <p:spPr>
          <a:xfrm>
            <a:off x="0" y="265208"/>
            <a:ext cx="4010891" cy="607628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ffra"/>
                <a:cs typeface="Arial" pitchFamily="34" charset="0"/>
              </a:rPr>
              <a:t>ETAPAS DO PROJETO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10" name="Diagram 10"/>
          <p:cNvGraphicFramePr/>
          <p:nvPr>
            <p:extLst>
              <p:ext uri="{D42A27DB-BD31-4B8C-83A1-F6EECF244321}">
                <p14:modId xmlns:p14="http://schemas.microsoft.com/office/powerpoint/2010/main" val="2864475271"/>
              </p:ext>
            </p:extLst>
          </p:nvPr>
        </p:nvGraphicFramePr>
        <p:xfrm>
          <a:off x="342900" y="1249082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38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10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10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1000"/>
                                        <p:tgtEl>
                                          <p:spTgt spid="10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1000"/>
                                        <p:tgtEl>
                                          <p:spTgt spid="10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1000"/>
                                        <p:tgtEl>
                                          <p:spTgt spid="10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O QUE É UM PROJETO DE VIDA?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pic>
        <p:nvPicPr>
          <p:cNvPr id="13" name="Picture 2" descr="Resultado de imagem para projeto de vi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10" y="1068151"/>
            <a:ext cx="8512979" cy="4846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2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681"/>
            <a:ext cx="9144000" cy="784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entágono 14"/>
          <p:cNvSpPr/>
          <p:nvPr/>
        </p:nvSpPr>
        <p:spPr>
          <a:xfrm>
            <a:off x="-1" y="337216"/>
            <a:ext cx="4735817" cy="571504"/>
          </a:xfrm>
          <a:prstGeom prst="homePlate">
            <a:avLst>
              <a:gd name="adj" fmla="val 30000"/>
            </a:avLst>
          </a:prstGeom>
          <a:solidFill>
            <a:srgbClr val="1D4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atin typeface="Effra"/>
                <a:cs typeface="Arial" pitchFamily="34" charset="0"/>
              </a:rPr>
              <a:t>O QUE É UM PROJETO DE VIDA?</a:t>
            </a:r>
            <a:endParaRPr lang="pt-BR" sz="2000" b="1" dirty="0">
              <a:latin typeface="Effra"/>
              <a:cs typeface="Arial" pitchFamily="34" charset="0"/>
            </a:endParaRPr>
          </a:p>
        </p:txBody>
      </p:sp>
      <p:graphicFrame>
        <p:nvGraphicFramePr>
          <p:cNvPr id="5" name="Diagram 10"/>
          <p:cNvGraphicFramePr/>
          <p:nvPr>
            <p:extLst>
              <p:ext uri="{D42A27DB-BD31-4B8C-83A1-F6EECF244321}">
                <p14:modId xmlns:p14="http://schemas.microsoft.com/office/powerpoint/2010/main" val="220150163"/>
              </p:ext>
            </p:extLst>
          </p:nvPr>
        </p:nvGraphicFramePr>
        <p:xfrm>
          <a:off x="312983" y="1177303"/>
          <a:ext cx="8266241" cy="429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02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</TotalTime>
  <Words>451</Words>
  <Application>Microsoft Office PowerPoint</Application>
  <PresentationFormat>Apresentação na tela (4:3)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Corbel</vt:lpstr>
      <vt:lpstr>Effa</vt:lpstr>
      <vt:lpstr>Effra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marcela</dc:creator>
  <cp:lastModifiedBy>marcela</cp:lastModifiedBy>
  <cp:revision>84</cp:revision>
  <dcterms:created xsi:type="dcterms:W3CDTF">2017-11-07T11:55:24Z</dcterms:created>
  <dcterms:modified xsi:type="dcterms:W3CDTF">2019-02-04T20:00:01Z</dcterms:modified>
</cp:coreProperties>
</file>